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85" r:id="rId2"/>
    <p:sldId id="291" r:id="rId3"/>
    <p:sldId id="302" r:id="rId4"/>
    <p:sldId id="303" r:id="rId5"/>
    <p:sldId id="292" r:id="rId6"/>
    <p:sldId id="297" r:id="rId7"/>
    <p:sldId id="304" r:id="rId8"/>
    <p:sldId id="305" r:id="rId9"/>
    <p:sldId id="294" r:id="rId10"/>
    <p:sldId id="296" r:id="rId11"/>
    <p:sldId id="299" r:id="rId12"/>
    <p:sldId id="30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41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S-1-5-21-3117717166-165173800-503496524-5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E00"/>
    <a:srgbClr val="72B6EF"/>
    <a:srgbClr val="4FD1FF"/>
    <a:srgbClr val="008000"/>
    <a:srgbClr val="336600"/>
    <a:srgbClr val="72B6BD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9" autoAdjust="0"/>
    <p:restoredTop sz="92921" autoAdjust="0"/>
  </p:normalViewPr>
  <p:slideViewPr>
    <p:cSldViewPr snapToGrid="0" showGuides="1">
      <p:cViewPr varScale="1">
        <p:scale>
          <a:sx n="90" d="100"/>
          <a:sy n="90" d="100"/>
        </p:scale>
        <p:origin x="1392" y="120"/>
      </p:cViewPr>
      <p:guideLst>
        <p:guide orient="horz" pos="2136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A4ED8-183F-4320-9723-5FE4099C77B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9EB01-4472-44EB-9AF0-CB1EEA00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93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30F2-6667-4E2F-B11A-1BA6711C798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F821C-D9E9-4672-85E7-FD53EE7F7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2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r>
              <a:rPr lang="en-US" baseline="0" dirty="0" smtClean="0"/>
              <a:t> My name is ________________ and I’m here visiting with you on behalf of Victoria Electric Cooperative, Inc.  We are here to educate you on electrical safety.  Are </a:t>
            </a:r>
            <a:r>
              <a:rPr lang="en-US" baseline="0" dirty="0" err="1" smtClean="0"/>
              <a:t>yall</a:t>
            </a:r>
            <a:r>
              <a:rPr lang="en-US" baseline="0" dirty="0" smtClean="0"/>
              <a:t> ready to become official electrical </a:t>
            </a:r>
            <a:r>
              <a:rPr lang="en-US" baseline="0" smtClean="0"/>
              <a:t>safety trainees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821C-D9E9-4672-85E7-FD53EE7F79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CE6-A759-40E6-8B4C-5B94A51E15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5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821C-D9E9-4672-85E7-FD53EE7F79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8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1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5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0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4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3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1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0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0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8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E0D3A-CF5F-4F18-A980-776678958FA0}" type="datetimeFigureOut">
              <a:rPr lang="en-US" smtClean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77F8E-576B-4ED2-8C27-42A5CD617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1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construction tape 1"/>
          <p:cNvGrpSpPr/>
          <p:nvPr/>
        </p:nvGrpSpPr>
        <p:grpSpPr>
          <a:xfrm rot="418015">
            <a:off x="-1538804" y="3328292"/>
            <a:ext cx="12188825" cy="457203"/>
            <a:chOff x="0" y="-39691"/>
            <a:chExt cx="12188825" cy="457203"/>
          </a:xfrm>
        </p:grpSpPr>
        <p:sp>
          <p:nvSpPr>
            <p:cNvPr id="147" name="Freeform 116"/>
            <p:cNvSpPr>
              <a:spLocks/>
            </p:cNvSpPr>
            <p:nvPr/>
          </p:nvSpPr>
          <p:spPr bwMode="auto">
            <a:xfrm>
              <a:off x="52927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117"/>
            <p:cNvSpPr>
              <a:spLocks/>
            </p:cNvSpPr>
            <p:nvPr/>
          </p:nvSpPr>
          <p:spPr bwMode="auto">
            <a:xfrm>
              <a:off x="62388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18"/>
            <p:cNvSpPr>
              <a:spLocks/>
            </p:cNvSpPr>
            <p:nvPr/>
          </p:nvSpPr>
          <p:spPr bwMode="auto">
            <a:xfrm>
              <a:off x="71850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19"/>
            <p:cNvSpPr>
              <a:spLocks/>
            </p:cNvSpPr>
            <p:nvPr/>
          </p:nvSpPr>
          <p:spPr bwMode="auto">
            <a:xfrm>
              <a:off x="43465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20"/>
            <p:cNvSpPr>
              <a:spLocks/>
            </p:cNvSpPr>
            <p:nvPr/>
          </p:nvSpPr>
          <p:spPr bwMode="auto">
            <a:xfrm>
              <a:off x="15081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21"/>
            <p:cNvSpPr>
              <a:spLocks/>
            </p:cNvSpPr>
            <p:nvPr/>
          </p:nvSpPr>
          <p:spPr bwMode="auto">
            <a:xfrm>
              <a:off x="5619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22"/>
            <p:cNvSpPr>
              <a:spLocks/>
            </p:cNvSpPr>
            <p:nvPr/>
          </p:nvSpPr>
          <p:spPr bwMode="auto">
            <a:xfrm>
              <a:off x="0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123"/>
            <p:cNvSpPr>
              <a:spLocks/>
            </p:cNvSpPr>
            <p:nvPr/>
          </p:nvSpPr>
          <p:spPr bwMode="auto">
            <a:xfrm>
              <a:off x="81311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24"/>
            <p:cNvSpPr>
              <a:spLocks/>
            </p:cNvSpPr>
            <p:nvPr/>
          </p:nvSpPr>
          <p:spPr bwMode="auto">
            <a:xfrm>
              <a:off x="34004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125"/>
            <p:cNvSpPr>
              <a:spLocks/>
            </p:cNvSpPr>
            <p:nvPr/>
          </p:nvSpPr>
          <p:spPr bwMode="auto">
            <a:xfrm>
              <a:off x="24542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126"/>
            <p:cNvSpPr>
              <a:spLocks/>
            </p:cNvSpPr>
            <p:nvPr/>
          </p:nvSpPr>
          <p:spPr bwMode="auto">
            <a:xfrm>
              <a:off x="90773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127"/>
            <p:cNvSpPr>
              <a:spLocks/>
            </p:cNvSpPr>
            <p:nvPr/>
          </p:nvSpPr>
          <p:spPr bwMode="auto">
            <a:xfrm>
              <a:off x="100234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128"/>
            <p:cNvSpPr>
              <a:spLocks/>
            </p:cNvSpPr>
            <p:nvPr/>
          </p:nvSpPr>
          <p:spPr bwMode="auto">
            <a:xfrm>
              <a:off x="11915775" y="-39691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129"/>
            <p:cNvSpPr>
              <a:spLocks/>
            </p:cNvSpPr>
            <p:nvPr/>
          </p:nvSpPr>
          <p:spPr bwMode="auto">
            <a:xfrm>
              <a:off x="109696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130"/>
            <p:cNvSpPr>
              <a:spLocks/>
            </p:cNvSpPr>
            <p:nvPr/>
          </p:nvSpPr>
          <p:spPr bwMode="auto">
            <a:xfrm>
              <a:off x="603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131"/>
            <p:cNvSpPr>
              <a:spLocks/>
            </p:cNvSpPr>
            <p:nvPr/>
          </p:nvSpPr>
          <p:spPr bwMode="auto">
            <a:xfrm>
              <a:off x="10064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132"/>
            <p:cNvSpPr>
              <a:spLocks/>
            </p:cNvSpPr>
            <p:nvPr/>
          </p:nvSpPr>
          <p:spPr bwMode="auto">
            <a:xfrm>
              <a:off x="19526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33"/>
            <p:cNvSpPr>
              <a:spLocks/>
            </p:cNvSpPr>
            <p:nvPr/>
          </p:nvSpPr>
          <p:spPr bwMode="auto">
            <a:xfrm>
              <a:off x="28987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134"/>
            <p:cNvSpPr>
              <a:spLocks/>
            </p:cNvSpPr>
            <p:nvPr/>
          </p:nvSpPr>
          <p:spPr bwMode="auto">
            <a:xfrm>
              <a:off x="38449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35"/>
            <p:cNvSpPr>
              <a:spLocks/>
            </p:cNvSpPr>
            <p:nvPr/>
          </p:nvSpPr>
          <p:spPr bwMode="auto">
            <a:xfrm>
              <a:off x="47910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136"/>
            <p:cNvSpPr>
              <a:spLocks/>
            </p:cNvSpPr>
            <p:nvPr/>
          </p:nvSpPr>
          <p:spPr bwMode="auto">
            <a:xfrm>
              <a:off x="57372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137"/>
            <p:cNvSpPr>
              <a:spLocks/>
            </p:cNvSpPr>
            <p:nvPr/>
          </p:nvSpPr>
          <p:spPr bwMode="auto">
            <a:xfrm>
              <a:off x="66833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38"/>
            <p:cNvSpPr>
              <a:spLocks/>
            </p:cNvSpPr>
            <p:nvPr/>
          </p:nvSpPr>
          <p:spPr bwMode="auto">
            <a:xfrm>
              <a:off x="76295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139"/>
            <p:cNvSpPr>
              <a:spLocks/>
            </p:cNvSpPr>
            <p:nvPr/>
          </p:nvSpPr>
          <p:spPr bwMode="auto">
            <a:xfrm>
              <a:off x="85756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140"/>
            <p:cNvSpPr>
              <a:spLocks/>
            </p:cNvSpPr>
            <p:nvPr/>
          </p:nvSpPr>
          <p:spPr bwMode="auto">
            <a:xfrm>
              <a:off x="95218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141"/>
            <p:cNvSpPr>
              <a:spLocks/>
            </p:cNvSpPr>
            <p:nvPr/>
          </p:nvSpPr>
          <p:spPr bwMode="auto">
            <a:xfrm>
              <a:off x="104679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8" name="construction tape 1"/>
          <p:cNvGrpSpPr/>
          <p:nvPr/>
        </p:nvGrpSpPr>
        <p:grpSpPr>
          <a:xfrm rot="21197013">
            <a:off x="-1501787" y="780257"/>
            <a:ext cx="12188826" cy="457202"/>
            <a:chOff x="-4" y="-39690"/>
            <a:chExt cx="12188826" cy="457202"/>
          </a:xfrm>
        </p:grpSpPr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6" name="male head"/>
          <p:cNvSpPr>
            <a:spLocks/>
          </p:cNvSpPr>
          <p:nvPr/>
        </p:nvSpPr>
        <p:spPr bwMode="auto">
          <a:xfrm>
            <a:off x="310070" y="997722"/>
            <a:ext cx="3827463" cy="4733925"/>
          </a:xfrm>
          <a:custGeom>
            <a:avLst/>
            <a:gdLst>
              <a:gd name="T0" fmla="*/ 79 w 1185"/>
              <a:gd name="T1" fmla="*/ 1466 h 1466"/>
              <a:gd name="T2" fmla="*/ 144 w 1185"/>
              <a:gd name="T3" fmla="*/ 1373 h 1466"/>
              <a:gd name="T4" fmla="*/ 221 w 1185"/>
              <a:gd name="T5" fmla="*/ 1104 h 1466"/>
              <a:gd name="T6" fmla="*/ 210 w 1185"/>
              <a:gd name="T7" fmla="*/ 1047 h 1466"/>
              <a:gd name="T8" fmla="*/ 187 w 1185"/>
              <a:gd name="T9" fmla="*/ 1002 h 1466"/>
              <a:gd name="T10" fmla="*/ 154 w 1185"/>
              <a:gd name="T11" fmla="*/ 968 h 1466"/>
              <a:gd name="T12" fmla="*/ 120 w 1185"/>
              <a:gd name="T13" fmla="*/ 944 h 1466"/>
              <a:gd name="T14" fmla="*/ 28 w 1185"/>
              <a:gd name="T15" fmla="*/ 625 h 1466"/>
              <a:gd name="T16" fmla="*/ 128 w 1185"/>
              <a:gd name="T17" fmla="*/ 184 h 1466"/>
              <a:gd name="T18" fmla="*/ 547 w 1185"/>
              <a:gd name="T19" fmla="*/ 0 h 1466"/>
              <a:gd name="T20" fmla="*/ 999 w 1185"/>
              <a:gd name="T21" fmla="*/ 267 h 1466"/>
              <a:gd name="T22" fmla="*/ 1030 w 1185"/>
              <a:gd name="T23" fmla="*/ 480 h 1466"/>
              <a:gd name="T24" fmla="*/ 1049 w 1185"/>
              <a:gd name="T25" fmla="*/ 588 h 1466"/>
              <a:gd name="T26" fmla="*/ 1113 w 1185"/>
              <a:gd name="T27" fmla="*/ 702 h 1466"/>
              <a:gd name="T28" fmla="*/ 1175 w 1185"/>
              <a:gd name="T29" fmla="*/ 802 h 1466"/>
              <a:gd name="T30" fmla="*/ 1168 w 1185"/>
              <a:gd name="T31" fmla="*/ 854 h 1466"/>
              <a:gd name="T32" fmla="*/ 1125 w 1185"/>
              <a:gd name="T33" fmla="*/ 868 h 1466"/>
              <a:gd name="T34" fmla="*/ 1094 w 1185"/>
              <a:gd name="T35" fmla="*/ 913 h 1466"/>
              <a:gd name="T36" fmla="*/ 1101 w 1185"/>
              <a:gd name="T37" fmla="*/ 985 h 1466"/>
              <a:gd name="T38" fmla="*/ 1077 w 1185"/>
              <a:gd name="T39" fmla="*/ 1003 h 1466"/>
              <a:gd name="T40" fmla="*/ 1056 w 1185"/>
              <a:gd name="T41" fmla="*/ 1057 h 1466"/>
              <a:gd name="T42" fmla="*/ 1061 w 1185"/>
              <a:gd name="T43" fmla="*/ 1131 h 1466"/>
              <a:gd name="T44" fmla="*/ 984 w 1185"/>
              <a:gd name="T45" fmla="*/ 1246 h 1466"/>
              <a:gd name="T46" fmla="*/ 732 w 1185"/>
              <a:gd name="T47" fmla="*/ 1270 h 1466"/>
              <a:gd name="T48" fmla="*/ 831 w 1185"/>
              <a:gd name="T49" fmla="*/ 1440 h 1466"/>
              <a:gd name="T50" fmla="*/ 874 w 1185"/>
              <a:gd name="T51" fmla="*/ 1466 h 1466"/>
              <a:gd name="T52" fmla="*/ 79 w 1185"/>
              <a:gd name="T53" fmla="*/ 1466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5" h="1466">
                <a:moveTo>
                  <a:pt x="79" y="1466"/>
                </a:moveTo>
                <a:cubicBezTo>
                  <a:pt x="53" y="1466"/>
                  <a:pt x="109" y="1435"/>
                  <a:pt x="144" y="1373"/>
                </a:cubicBezTo>
                <a:cubicBezTo>
                  <a:pt x="195" y="1285"/>
                  <a:pt x="222" y="1206"/>
                  <a:pt x="221" y="1104"/>
                </a:cubicBezTo>
                <a:cubicBezTo>
                  <a:pt x="221" y="1085"/>
                  <a:pt x="216" y="1064"/>
                  <a:pt x="210" y="1047"/>
                </a:cubicBezTo>
                <a:cubicBezTo>
                  <a:pt x="205" y="1030"/>
                  <a:pt x="197" y="1015"/>
                  <a:pt x="187" y="1002"/>
                </a:cubicBezTo>
                <a:cubicBezTo>
                  <a:pt x="177" y="989"/>
                  <a:pt x="166" y="978"/>
                  <a:pt x="154" y="968"/>
                </a:cubicBezTo>
                <a:cubicBezTo>
                  <a:pt x="144" y="959"/>
                  <a:pt x="129" y="954"/>
                  <a:pt x="120" y="944"/>
                </a:cubicBezTo>
                <a:cubicBezTo>
                  <a:pt x="112" y="935"/>
                  <a:pt x="55" y="770"/>
                  <a:pt x="28" y="625"/>
                </a:cubicBezTo>
                <a:cubicBezTo>
                  <a:pt x="0" y="471"/>
                  <a:pt x="42" y="288"/>
                  <a:pt x="128" y="184"/>
                </a:cubicBezTo>
                <a:cubicBezTo>
                  <a:pt x="215" y="80"/>
                  <a:pt x="315" y="0"/>
                  <a:pt x="547" y="0"/>
                </a:cubicBezTo>
                <a:cubicBezTo>
                  <a:pt x="779" y="1"/>
                  <a:pt x="964" y="162"/>
                  <a:pt x="999" y="267"/>
                </a:cubicBezTo>
                <a:cubicBezTo>
                  <a:pt x="1032" y="370"/>
                  <a:pt x="1022" y="427"/>
                  <a:pt x="1030" y="480"/>
                </a:cubicBezTo>
                <a:cubicBezTo>
                  <a:pt x="1039" y="534"/>
                  <a:pt x="1035" y="547"/>
                  <a:pt x="1049" y="588"/>
                </a:cubicBezTo>
                <a:cubicBezTo>
                  <a:pt x="1062" y="628"/>
                  <a:pt x="1092" y="666"/>
                  <a:pt x="1113" y="702"/>
                </a:cubicBezTo>
                <a:cubicBezTo>
                  <a:pt x="1132" y="737"/>
                  <a:pt x="1160" y="766"/>
                  <a:pt x="1175" y="802"/>
                </a:cubicBezTo>
                <a:cubicBezTo>
                  <a:pt x="1182" y="820"/>
                  <a:pt x="1185" y="840"/>
                  <a:pt x="1168" y="854"/>
                </a:cubicBezTo>
                <a:cubicBezTo>
                  <a:pt x="1159" y="865"/>
                  <a:pt x="1139" y="868"/>
                  <a:pt x="1125" y="868"/>
                </a:cubicBezTo>
                <a:cubicBezTo>
                  <a:pt x="1110" y="868"/>
                  <a:pt x="1082" y="868"/>
                  <a:pt x="1094" y="913"/>
                </a:cubicBezTo>
                <a:cubicBezTo>
                  <a:pt x="1101" y="939"/>
                  <a:pt x="1114" y="971"/>
                  <a:pt x="1101" y="985"/>
                </a:cubicBezTo>
                <a:cubicBezTo>
                  <a:pt x="1086" y="1002"/>
                  <a:pt x="1074" y="996"/>
                  <a:pt x="1077" y="1003"/>
                </a:cubicBezTo>
                <a:cubicBezTo>
                  <a:pt x="1097" y="1049"/>
                  <a:pt x="1059" y="1036"/>
                  <a:pt x="1056" y="1057"/>
                </a:cubicBezTo>
                <a:cubicBezTo>
                  <a:pt x="1054" y="1079"/>
                  <a:pt x="1048" y="1100"/>
                  <a:pt x="1061" y="1131"/>
                </a:cubicBezTo>
                <a:cubicBezTo>
                  <a:pt x="1082" y="1184"/>
                  <a:pt x="1052" y="1236"/>
                  <a:pt x="984" y="1246"/>
                </a:cubicBezTo>
                <a:cubicBezTo>
                  <a:pt x="927" y="1254"/>
                  <a:pt x="728" y="1162"/>
                  <a:pt x="732" y="1270"/>
                </a:cubicBezTo>
                <a:cubicBezTo>
                  <a:pt x="736" y="1339"/>
                  <a:pt x="766" y="1408"/>
                  <a:pt x="831" y="1440"/>
                </a:cubicBezTo>
                <a:cubicBezTo>
                  <a:pt x="842" y="1445"/>
                  <a:pt x="891" y="1465"/>
                  <a:pt x="874" y="1466"/>
                </a:cubicBezTo>
                <a:cubicBezTo>
                  <a:pt x="856" y="1466"/>
                  <a:pt x="246" y="1464"/>
                  <a:pt x="79" y="146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" name="gray piece"/>
          <p:cNvSpPr>
            <a:spLocks/>
          </p:cNvSpPr>
          <p:nvPr/>
        </p:nvSpPr>
        <p:spPr bwMode="auto">
          <a:xfrm>
            <a:off x="333883" y="2840360"/>
            <a:ext cx="3001963" cy="731838"/>
          </a:xfrm>
          <a:custGeom>
            <a:avLst/>
            <a:gdLst>
              <a:gd name="T0" fmla="*/ 13 w 931"/>
              <a:gd name="T1" fmla="*/ 75 h 227"/>
              <a:gd name="T2" fmla="*/ 12 w 931"/>
              <a:gd name="T3" fmla="*/ 163 h 227"/>
              <a:gd name="T4" fmla="*/ 41 w 931"/>
              <a:gd name="T5" fmla="*/ 216 h 227"/>
              <a:gd name="T6" fmla="*/ 300 w 931"/>
              <a:gd name="T7" fmla="*/ 192 h 227"/>
              <a:gd name="T8" fmla="*/ 313 w 931"/>
              <a:gd name="T9" fmla="*/ 159 h 227"/>
              <a:gd name="T10" fmla="*/ 405 w 931"/>
              <a:gd name="T11" fmla="*/ 94 h 227"/>
              <a:gd name="T12" fmla="*/ 505 w 931"/>
              <a:gd name="T13" fmla="*/ 106 h 227"/>
              <a:gd name="T14" fmla="*/ 556 w 931"/>
              <a:gd name="T15" fmla="*/ 151 h 227"/>
              <a:gd name="T16" fmla="*/ 712 w 931"/>
              <a:gd name="T17" fmla="*/ 109 h 227"/>
              <a:gd name="T18" fmla="*/ 931 w 931"/>
              <a:gd name="T19" fmla="*/ 24 h 227"/>
              <a:gd name="T20" fmla="*/ 848 w 931"/>
              <a:gd name="T21" fmla="*/ 9 h 227"/>
              <a:gd name="T22" fmla="*/ 416 w 931"/>
              <a:gd name="T23" fmla="*/ 29 h 227"/>
              <a:gd name="T24" fmla="*/ 67 w 931"/>
              <a:gd name="T25" fmla="*/ 41 h 227"/>
              <a:gd name="T26" fmla="*/ 13 w 931"/>
              <a:gd name="T27" fmla="*/ 75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31" h="227">
                <a:moveTo>
                  <a:pt x="13" y="75"/>
                </a:moveTo>
                <a:cubicBezTo>
                  <a:pt x="13" y="75"/>
                  <a:pt x="0" y="111"/>
                  <a:pt x="12" y="163"/>
                </a:cubicBezTo>
                <a:cubicBezTo>
                  <a:pt x="24" y="215"/>
                  <a:pt x="41" y="216"/>
                  <a:pt x="41" y="216"/>
                </a:cubicBezTo>
                <a:cubicBezTo>
                  <a:pt x="70" y="227"/>
                  <a:pt x="250" y="203"/>
                  <a:pt x="300" y="192"/>
                </a:cubicBezTo>
                <a:cubicBezTo>
                  <a:pt x="313" y="189"/>
                  <a:pt x="309" y="169"/>
                  <a:pt x="313" y="159"/>
                </a:cubicBezTo>
                <a:cubicBezTo>
                  <a:pt x="324" y="128"/>
                  <a:pt x="336" y="102"/>
                  <a:pt x="405" y="94"/>
                </a:cubicBezTo>
                <a:cubicBezTo>
                  <a:pt x="464" y="87"/>
                  <a:pt x="483" y="95"/>
                  <a:pt x="505" y="106"/>
                </a:cubicBezTo>
                <a:cubicBezTo>
                  <a:pt x="538" y="124"/>
                  <a:pt x="533" y="155"/>
                  <a:pt x="556" y="151"/>
                </a:cubicBezTo>
                <a:cubicBezTo>
                  <a:pt x="603" y="143"/>
                  <a:pt x="646" y="131"/>
                  <a:pt x="712" y="109"/>
                </a:cubicBezTo>
                <a:cubicBezTo>
                  <a:pt x="835" y="66"/>
                  <a:pt x="931" y="38"/>
                  <a:pt x="931" y="24"/>
                </a:cubicBezTo>
                <a:cubicBezTo>
                  <a:pt x="931" y="0"/>
                  <a:pt x="900" y="7"/>
                  <a:pt x="848" y="9"/>
                </a:cubicBezTo>
                <a:cubicBezTo>
                  <a:pt x="660" y="15"/>
                  <a:pt x="610" y="23"/>
                  <a:pt x="416" y="29"/>
                </a:cubicBezTo>
                <a:cubicBezTo>
                  <a:pt x="305" y="33"/>
                  <a:pt x="178" y="34"/>
                  <a:pt x="67" y="41"/>
                </a:cubicBezTo>
                <a:cubicBezTo>
                  <a:pt x="45" y="42"/>
                  <a:pt x="20" y="46"/>
                  <a:pt x="13" y="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444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" name="construction hat"/>
          <p:cNvSpPr>
            <a:spLocks/>
          </p:cNvSpPr>
          <p:nvPr/>
        </p:nvSpPr>
        <p:spPr bwMode="auto">
          <a:xfrm>
            <a:off x="90995" y="508772"/>
            <a:ext cx="4325938" cy="2597150"/>
          </a:xfrm>
          <a:custGeom>
            <a:avLst/>
            <a:gdLst>
              <a:gd name="T0" fmla="*/ 1262 w 1340"/>
              <a:gd name="T1" fmla="*/ 665 h 804"/>
              <a:gd name="T2" fmla="*/ 1171 w 1340"/>
              <a:gd name="T3" fmla="*/ 622 h 804"/>
              <a:gd name="T4" fmla="*/ 1164 w 1340"/>
              <a:gd name="T5" fmla="*/ 618 h 804"/>
              <a:gd name="T6" fmla="*/ 1163 w 1340"/>
              <a:gd name="T7" fmla="*/ 604 h 804"/>
              <a:gd name="T8" fmla="*/ 1157 w 1340"/>
              <a:gd name="T9" fmla="*/ 480 h 804"/>
              <a:gd name="T10" fmla="*/ 1058 w 1340"/>
              <a:gd name="T11" fmla="*/ 260 h 804"/>
              <a:gd name="T12" fmla="*/ 1051 w 1340"/>
              <a:gd name="T13" fmla="*/ 254 h 804"/>
              <a:gd name="T14" fmla="*/ 1035 w 1340"/>
              <a:gd name="T15" fmla="*/ 209 h 804"/>
              <a:gd name="T16" fmla="*/ 1005 w 1340"/>
              <a:gd name="T17" fmla="*/ 128 h 804"/>
              <a:gd name="T18" fmla="*/ 1005 w 1340"/>
              <a:gd name="T19" fmla="*/ 128 h 804"/>
              <a:gd name="T20" fmla="*/ 922 w 1340"/>
              <a:gd name="T21" fmla="*/ 45 h 804"/>
              <a:gd name="T22" fmla="*/ 789 w 1340"/>
              <a:gd name="T23" fmla="*/ 7 h 804"/>
              <a:gd name="T24" fmla="*/ 678 w 1340"/>
              <a:gd name="T25" fmla="*/ 0 h 804"/>
              <a:gd name="T26" fmla="*/ 670 w 1340"/>
              <a:gd name="T27" fmla="*/ 0 h 804"/>
              <a:gd name="T28" fmla="*/ 423 w 1340"/>
              <a:gd name="T29" fmla="*/ 39 h 804"/>
              <a:gd name="T30" fmla="*/ 335 w 1340"/>
              <a:gd name="T31" fmla="*/ 80 h 804"/>
              <a:gd name="T32" fmla="*/ 172 w 1340"/>
              <a:gd name="T33" fmla="*/ 217 h 804"/>
              <a:gd name="T34" fmla="*/ 145 w 1340"/>
              <a:gd name="T35" fmla="*/ 272 h 804"/>
              <a:gd name="T36" fmla="*/ 117 w 1340"/>
              <a:gd name="T37" fmla="*/ 329 h 804"/>
              <a:gd name="T38" fmla="*/ 48 w 1340"/>
              <a:gd name="T39" fmla="*/ 504 h 804"/>
              <a:gd name="T40" fmla="*/ 44 w 1340"/>
              <a:gd name="T41" fmla="*/ 659 h 804"/>
              <a:gd name="T42" fmla="*/ 44 w 1340"/>
              <a:gd name="T43" fmla="*/ 708 h 804"/>
              <a:gd name="T44" fmla="*/ 28 w 1340"/>
              <a:gd name="T45" fmla="*/ 719 h 804"/>
              <a:gd name="T46" fmla="*/ 0 w 1340"/>
              <a:gd name="T47" fmla="*/ 749 h 804"/>
              <a:gd name="T48" fmla="*/ 171 w 1340"/>
              <a:gd name="T49" fmla="*/ 793 h 804"/>
              <a:gd name="T50" fmla="*/ 261 w 1340"/>
              <a:gd name="T51" fmla="*/ 796 h 804"/>
              <a:gd name="T52" fmla="*/ 335 w 1340"/>
              <a:gd name="T53" fmla="*/ 794 h 804"/>
              <a:gd name="T54" fmla="*/ 653 w 1340"/>
              <a:gd name="T55" fmla="*/ 776 h 804"/>
              <a:gd name="T56" fmla="*/ 662 w 1340"/>
              <a:gd name="T57" fmla="*/ 775 h 804"/>
              <a:gd name="T58" fmla="*/ 670 w 1340"/>
              <a:gd name="T59" fmla="*/ 775 h 804"/>
              <a:gd name="T60" fmla="*/ 796 w 1340"/>
              <a:gd name="T61" fmla="*/ 771 h 804"/>
              <a:gd name="T62" fmla="*/ 1005 w 1340"/>
              <a:gd name="T63" fmla="*/ 782 h 804"/>
              <a:gd name="T64" fmla="*/ 1105 w 1340"/>
              <a:gd name="T65" fmla="*/ 794 h 804"/>
              <a:gd name="T66" fmla="*/ 1214 w 1340"/>
              <a:gd name="T67" fmla="*/ 804 h 804"/>
              <a:gd name="T68" fmla="*/ 1226 w 1340"/>
              <a:gd name="T69" fmla="*/ 804 h 804"/>
              <a:gd name="T70" fmla="*/ 1339 w 1340"/>
              <a:gd name="T71" fmla="*/ 750 h 804"/>
              <a:gd name="T72" fmla="*/ 1340 w 1340"/>
              <a:gd name="T73" fmla="*/ 743 h 804"/>
              <a:gd name="T74" fmla="*/ 1340 w 1340"/>
              <a:gd name="T75" fmla="*/ 743 h 804"/>
              <a:gd name="T76" fmla="*/ 1262 w 1340"/>
              <a:gd name="T77" fmla="*/ 665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40" h="804">
                <a:moveTo>
                  <a:pt x="1262" y="665"/>
                </a:moveTo>
                <a:cubicBezTo>
                  <a:pt x="1238" y="652"/>
                  <a:pt x="1189" y="630"/>
                  <a:pt x="1171" y="622"/>
                </a:cubicBezTo>
                <a:cubicBezTo>
                  <a:pt x="1166" y="620"/>
                  <a:pt x="1164" y="619"/>
                  <a:pt x="1164" y="618"/>
                </a:cubicBezTo>
                <a:cubicBezTo>
                  <a:pt x="1163" y="616"/>
                  <a:pt x="1163" y="612"/>
                  <a:pt x="1163" y="604"/>
                </a:cubicBezTo>
                <a:cubicBezTo>
                  <a:pt x="1164" y="587"/>
                  <a:pt x="1165" y="552"/>
                  <a:pt x="1157" y="480"/>
                </a:cubicBezTo>
                <a:cubicBezTo>
                  <a:pt x="1143" y="347"/>
                  <a:pt x="1083" y="286"/>
                  <a:pt x="1058" y="260"/>
                </a:cubicBezTo>
                <a:cubicBezTo>
                  <a:pt x="1055" y="258"/>
                  <a:pt x="1053" y="256"/>
                  <a:pt x="1051" y="254"/>
                </a:cubicBezTo>
                <a:cubicBezTo>
                  <a:pt x="1043" y="245"/>
                  <a:pt x="1039" y="228"/>
                  <a:pt x="1035" y="209"/>
                </a:cubicBezTo>
                <a:cubicBezTo>
                  <a:pt x="1030" y="185"/>
                  <a:pt x="1024" y="155"/>
                  <a:pt x="1005" y="128"/>
                </a:cubicBezTo>
                <a:cubicBezTo>
                  <a:pt x="1005" y="128"/>
                  <a:pt x="1005" y="128"/>
                  <a:pt x="1005" y="128"/>
                </a:cubicBezTo>
                <a:cubicBezTo>
                  <a:pt x="970" y="79"/>
                  <a:pt x="925" y="47"/>
                  <a:pt x="922" y="45"/>
                </a:cubicBezTo>
                <a:cubicBezTo>
                  <a:pt x="919" y="43"/>
                  <a:pt x="891" y="20"/>
                  <a:pt x="789" y="7"/>
                </a:cubicBezTo>
                <a:cubicBezTo>
                  <a:pt x="754" y="2"/>
                  <a:pt x="716" y="0"/>
                  <a:pt x="678" y="0"/>
                </a:cubicBezTo>
                <a:cubicBezTo>
                  <a:pt x="675" y="0"/>
                  <a:pt x="672" y="0"/>
                  <a:pt x="670" y="0"/>
                </a:cubicBezTo>
                <a:cubicBezTo>
                  <a:pt x="583" y="1"/>
                  <a:pt x="498" y="14"/>
                  <a:pt x="423" y="39"/>
                </a:cubicBezTo>
                <a:cubicBezTo>
                  <a:pt x="392" y="49"/>
                  <a:pt x="362" y="63"/>
                  <a:pt x="335" y="80"/>
                </a:cubicBezTo>
                <a:cubicBezTo>
                  <a:pt x="252" y="131"/>
                  <a:pt x="187" y="200"/>
                  <a:pt x="172" y="217"/>
                </a:cubicBezTo>
                <a:cubicBezTo>
                  <a:pt x="166" y="224"/>
                  <a:pt x="156" y="248"/>
                  <a:pt x="145" y="272"/>
                </a:cubicBezTo>
                <a:cubicBezTo>
                  <a:pt x="134" y="297"/>
                  <a:pt x="122" y="325"/>
                  <a:pt x="117" y="329"/>
                </a:cubicBezTo>
                <a:cubicBezTo>
                  <a:pt x="81" y="356"/>
                  <a:pt x="63" y="419"/>
                  <a:pt x="48" y="504"/>
                </a:cubicBezTo>
                <a:cubicBezTo>
                  <a:pt x="39" y="552"/>
                  <a:pt x="42" y="614"/>
                  <a:pt x="44" y="659"/>
                </a:cubicBezTo>
                <a:cubicBezTo>
                  <a:pt x="45" y="683"/>
                  <a:pt x="46" y="703"/>
                  <a:pt x="44" y="708"/>
                </a:cubicBezTo>
                <a:cubicBezTo>
                  <a:pt x="42" y="713"/>
                  <a:pt x="35" y="716"/>
                  <a:pt x="28" y="719"/>
                </a:cubicBezTo>
                <a:cubicBezTo>
                  <a:pt x="15" y="724"/>
                  <a:pt x="0" y="730"/>
                  <a:pt x="0" y="749"/>
                </a:cubicBezTo>
                <a:cubicBezTo>
                  <a:pt x="0" y="779"/>
                  <a:pt x="65" y="785"/>
                  <a:pt x="171" y="793"/>
                </a:cubicBezTo>
                <a:cubicBezTo>
                  <a:pt x="202" y="795"/>
                  <a:pt x="230" y="796"/>
                  <a:pt x="261" y="796"/>
                </a:cubicBezTo>
                <a:cubicBezTo>
                  <a:pt x="283" y="796"/>
                  <a:pt x="307" y="796"/>
                  <a:pt x="335" y="794"/>
                </a:cubicBezTo>
                <a:cubicBezTo>
                  <a:pt x="406" y="792"/>
                  <a:pt x="503" y="785"/>
                  <a:pt x="653" y="776"/>
                </a:cubicBezTo>
                <a:cubicBezTo>
                  <a:pt x="662" y="775"/>
                  <a:pt x="662" y="775"/>
                  <a:pt x="662" y="775"/>
                </a:cubicBezTo>
                <a:cubicBezTo>
                  <a:pt x="664" y="775"/>
                  <a:pt x="667" y="775"/>
                  <a:pt x="670" y="775"/>
                </a:cubicBezTo>
                <a:cubicBezTo>
                  <a:pt x="712" y="772"/>
                  <a:pt x="755" y="771"/>
                  <a:pt x="796" y="771"/>
                </a:cubicBezTo>
                <a:cubicBezTo>
                  <a:pt x="884" y="771"/>
                  <a:pt x="951" y="776"/>
                  <a:pt x="1005" y="782"/>
                </a:cubicBezTo>
                <a:cubicBezTo>
                  <a:pt x="1042" y="785"/>
                  <a:pt x="1076" y="790"/>
                  <a:pt x="1105" y="794"/>
                </a:cubicBezTo>
                <a:cubicBezTo>
                  <a:pt x="1150" y="799"/>
                  <a:pt x="1186" y="804"/>
                  <a:pt x="1214" y="804"/>
                </a:cubicBezTo>
                <a:cubicBezTo>
                  <a:pt x="1218" y="804"/>
                  <a:pt x="1222" y="804"/>
                  <a:pt x="1226" y="804"/>
                </a:cubicBezTo>
                <a:cubicBezTo>
                  <a:pt x="1322" y="799"/>
                  <a:pt x="1337" y="765"/>
                  <a:pt x="1339" y="750"/>
                </a:cubicBezTo>
                <a:cubicBezTo>
                  <a:pt x="1339" y="748"/>
                  <a:pt x="1340" y="745"/>
                  <a:pt x="1340" y="743"/>
                </a:cubicBezTo>
                <a:cubicBezTo>
                  <a:pt x="1340" y="743"/>
                  <a:pt x="1340" y="743"/>
                  <a:pt x="1340" y="743"/>
                </a:cubicBezTo>
                <a:cubicBezTo>
                  <a:pt x="1339" y="708"/>
                  <a:pt x="1303" y="686"/>
                  <a:pt x="1262" y="665"/>
                </a:cubicBezTo>
                <a:close/>
              </a:path>
            </a:pathLst>
          </a:custGeom>
          <a:solidFill>
            <a:schemeClr val="accent1"/>
          </a:solidFill>
          <a:ln w="44450" cap="rnd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2" name="construction tape 1"/>
          <p:cNvGrpSpPr/>
          <p:nvPr/>
        </p:nvGrpSpPr>
        <p:grpSpPr>
          <a:xfrm>
            <a:off x="-24870" y="5562437"/>
            <a:ext cx="9202738" cy="460375"/>
            <a:chOff x="-58738" y="923925"/>
            <a:chExt cx="9202738" cy="460375"/>
          </a:xfrm>
        </p:grpSpPr>
        <p:sp>
          <p:nvSpPr>
            <p:cNvPr id="73" name="Freeform 95"/>
            <p:cNvSpPr>
              <a:spLocks/>
            </p:cNvSpPr>
            <p:nvPr/>
          </p:nvSpPr>
          <p:spPr bwMode="auto">
            <a:xfrm>
              <a:off x="9140825" y="923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96"/>
            <p:cNvSpPr>
              <a:spLocks/>
            </p:cNvSpPr>
            <p:nvPr/>
          </p:nvSpPr>
          <p:spPr bwMode="auto">
            <a:xfrm>
              <a:off x="3724275" y="923925"/>
              <a:ext cx="660400" cy="460375"/>
            </a:xfrm>
            <a:custGeom>
              <a:avLst/>
              <a:gdLst>
                <a:gd name="T0" fmla="*/ 136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6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6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4675187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5627687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2771775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-58738" y="923925"/>
              <a:ext cx="636588" cy="460375"/>
            </a:xfrm>
            <a:custGeom>
              <a:avLst/>
              <a:gdLst>
                <a:gd name="T0" fmla="*/ 401 w 401"/>
                <a:gd name="T1" fmla="*/ 0 h 290"/>
                <a:gd name="T2" fmla="*/ 121 w 401"/>
                <a:gd name="T3" fmla="*/ 0 h 290"/>
                <a:gd name="T4" fmla="*/ 0 w 401"/>
                <a:gd name="T5" fmla="*/ 260 h 290"/>
                <a:gd name="T6" fmla="*/ 0 w 401"/>
                <a:gd name="T7" fmla="*/ 290 h 290"/>
                <a:gd name="T8" fmla="*/ 266 w 401"/>
                <a:gd name="T9" fmla="*/ 290 h 290"/>
                <a:gd name="T10" fmla="*/ 401 w 40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90">
                  <a:moveTo>
                    <a:pt x="401" y="0"/>
                  </a:moveTo>
                  <a:lnTo>
                    <a:pt x="121" y="0"/>
                  </a:lnTo>
                  <a:lnTo>
                    <a:pt x="0" y="260"/>
                  </a:lnTo>
                  <a:lnTo>
                    <a:pt x="0" y="290"/>
                  </a:lnTo>
                  <a:lnTo>
                    <a:pt x="266" y="29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6578600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02"/>
            <p:cNvSpPr>
              <a:spLocks/>
            </p:cNvSpPr>
            <p:nvPr/>
          </p:nvSpPr>
          <p:spPr bwMode="auto">
            <a:xfrm>
              <a:off x="1819275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868362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7531100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8483600" y="923925"/>
              <a:ext cx="657225" cy="460375"/>
            </a:xfrm>
            <a:custGeom>
              <a:avLst/>
              <a:gdLst>
                <a:gd name="T0" fmla="*/ 0 w 414"/>
                <a:gd name="T1" fmla="*/ 290 h 290"/>
                <a:gd name="T2" fmla="*/ 281 w 414"/>
                <a:gd name="T3" fmla="*/ 290 h 290"/>
                <a:gd name="T4" fmla="*/ 414 w 414"/>
                <a:gd name="T5" fmla="*/ 4 h 290"/>
                <a:gd name="T6" fmla="*/ 414 w 414"/>
                <a:gd name="T7" fmla="*/ 0 h 290"/>
                <a:gd name="T8" fmla="*/ 136 w 414"/>
                <a:gd name="T9" fmla="*/ 0 h 290"/>
                <a:gd name="T10" fmla="*/ 0 w 414"/>
                <a:gd name="T11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290">
                  <a:moveTo>
                    <a:pt x="0" y="290"/>
                  </a:moveTo>
                  <a:lnTo>
                    <a:pt x="281" y="290"/>
                  </a:lnTo>
                  <a:lnTo>
                    <a:pt x="414" y="4"/>
                  </a:lnTo>
                  <a:lnTo>
                    <a:pt x="414" y="0"/>
                  </a:lnTo>
                  <a:lnTo>
                    <a:pt x="13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>
              <a:off x="-58738" y="923925"/>
              <a:ext cx="192088" cy="412750"/>
            </a:xfrm>
            <a:custGeom>
              <a:avLst/>
              <a:gdLst>
                <a:gd name="T0" fmla="*/ 121 w 121"/>
                <a:gd name="T1" fmla="*/ 0 h 260"/>
                <a:gd name="T2" fmla="*/ 0 w 121"/>
                <a:gd name="T3" fmla="*/ 0 h 260"/>
                <a:gd name="T4" fmla="*/ 0 w 121"/>
                <a:gd name="T5" fmla="*/ 260 h 260"/>
                <a:gd name="T6" fmla="*/ 121 w 12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60">
                  <a:moveTo>
                    <a:pt x="121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07"/>
            <p:cNvSpPr>
              <a:spLocks/>
            </p:cNvSpPr>
            <p:nvPr/>
          </p:nvSpPr>
          <p:spPr bwMode="auto">
            <a:xfrm>
              <a:off x="363537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08"/>
            <p:cNvSpPr>
              <a:spLocks/>
            </p:cNvSpPr>
            <p:nvPr/>
          </p:nvSpPr>
          <p:spPr bwMode="auto">
            <a:xfrm>
              <a:off x="13144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09"/>
            <p:cNvSpPr>
              <a:spLocks/>
            </p:cNvSpPr>
            <p:nvPr/>
          </p:nvSpPr>
          <p:spPr bwMode="auto">
            <a:xfrm>
              <a:off x="22669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3219450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11"/>
            <p:cNvSpPr>
              <a:spLocks/>
            </p:cNvSpPr>
            <p:nvPr/>
          </p:nvSpPr>
          <p:spPr bwMode="auto">
            <a:xfrm>
              <a:off x="41703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12"/>
            <p:cNvSpPr>
              <a:spLocks/>
            </p:cNvSpPr>
            <p:nvPr/>
          </p:nvSpPr>
          <p:spPr bwMode="auto">
            <a:xfrm>
              <a:off x="51228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13"/>
            <p:cNvSpPr>
              <a:spLocks/>
            </p:cNvSpPr>
            <p:nvPr/>
          </p:nvSpPr>
          <p:spPr bwMode="auto">
            <a:xfrm>
              <a:off x="60737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14"/>
            <p:cNvSpPr>
              <a:spLocks/>
            </p:cNvSpPr>
            <p:nvPr/>
          </p:nvSpPr>
          <p:spPr bwMode="auto">
            <a:xfrm>
              <a:off x="70262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15"/>
            <p:cNvSpPr>
              <a:spLocks/>
            </p:cNvSpPr>
            <p:nvPr/>
          </p:nvSpPr>
          <p:spPr bwMode="auto">
            <a:xfrm>
              <a:off x="7978775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16"/>
            <p:cNvSpPr>
              <a:spLocks/>
            </p:cNvSpPr>
            <p:nvPr/>
          </p:nvSpPr>
          <p:spPr bwMode="auto">
            <a:xfrm>
              <a:off x="8929687" y="930275"/>
              <a:ext cx="211138" cy="454025"/>
            </a:xfrm>
            <a:custGeom>
              <a:avLst/>
              <a:gdLst>
                <a:gd name="T0" fmla="*/ 0 w 133"/>
                <a:gd name="T1" fmla="*/ 286 h 286"/>
                <a:gd name="T2" fmla="*/ 133 w 133"/>
                <a:gd name="T3" fmla="*/ 286 h 286"/>
                <a:gd name="T4" fmla="*/ 133 w 133"/>
                <a:gd name="T5" fmla="*/ 0 h 286"/>
                <a:gd name="T6" fmla="*/ 0 w 133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86">
                  <a:moveTo>
                    <a:pt x="0" y="286"/>
                  </a:moveTo>
                  <a:lnTo>
                    <a:pt x="133" y="286"/>
                  </a:lnTo>
                  <a:lnTo>
                    <a:pt x="133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" name="gray rectangle"/>
          <p:cNvSpPr/>
          <p:nvPr/>
        </p:nvSpPr>
        <p:spPr>
          <a:xfrm>
            <a:off x="-24870" y="5977057"/>
            <a:ext cx="9199044" cy="8809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your subtitle goes here"/>
          <p:cNvSpPr txBox="1"/>
          <p:nvPr/>
        </p:nvSpPr>
        <p:spPr>
          <a:xfrm>
            <a:off x="300860" y="6137294"/>
            <a:ext cx="848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KNOW THE RULES: BE SAFE AROUND ELECTRICITY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onstruction puzzles"/>
          <p:cNvSpPr txBox="1"/>
          <p:nvPr/>
        </p:nvSpPr>
        <p:spPr>
          <a:xfrm rot="610417">
            <a:off x="2389617" y="775991"/>
            <a:ext cx="85630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n-US" sz="8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sz="85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D</a:t>
            </a:r>
            <a:r>
              <a:rPr lang="en-US" sz="85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</a:t>
            </a:r>
            <a:r>
              <a:rPr lang="en-US" sz="85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8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8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US" sz="85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F</a:t>
            </a:r>
            <a:r>
              <a:rPr lang="en-US" sz="85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</a:t>
            </a:r>
            <a:r>
              <a:rPr lang="en-US" sz="8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8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en-US" sz="85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85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Z</a:t>
            </a:r>
            <a:r>
              <a:rPr lang="en-US" sz="85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</a:t>
            </a:r>
            <a:r>
              <a:rPr lang="en-US" sz="8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sz="8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endParaRPr lang="en-US" sz="85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5" y="1460852"/>
            <a:ext cx="2529963" cy="107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6E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ss"/>
          <p:cNvSpPr>
            <a:spLocks noChangeArrowheads="1"/>
          </p:cNvSpPr>
          <p:nvPr/>
        </p:nvSpPr>
        <p:spPr bwMode="auto">
          <a:xfrm>
            <a:off x="0" y="4906962"/>
            <a:ext cx="9144000" cy="1951038"/>
          </a:xfrm>
          <a:prstGeom prst="rect">
            <a:avLst/>
          </a:prstGeom>
          <a:gradFill flip="none" rotWithShape="1">
            <a:gsLst>
              <a:gs pos="0">
                <a:srgbClr val="008E00">
                  <a:shade val="30000"/>
                  <a:satMod val="115000"/>
                </a:srgbClr>
              </a:gs>
              <a:gs pos="50000">
                <a:srgbClr val="008E00">
                  <a:shade val="67500"/>
                  <a:satMod val="115000"/>
                </a:srgbClr>
              </a:gs>
              <a:gs pos="100000">
                <a:srgbClr val="008E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3" name="sidewalk"/>
          <p:cNvGrpSpPr/>
          <p:nvPr/>
        </p:nvGrpSpPr>
        <p:grpSpPr>
          <a:xfrm>
            <a:off x="9728" y="5711825"/>
            <a:ext cx="1812925" cy="1146175"/>
            <a:chOff x="2930525" y="5043488"/>
            <a:chExt cx="1812925" cy="1146175"/>
          </a:xfrm>
          <a:solidFill>
            <a:schemeClr val="bg1">
              <a:lumMod val="75000"/>
            </a:schemeClr>
          </a:solidFill>
        </p:grpSpPr>
        <p:sp>
          <p:nvSpPr>
            <p:cNvPr id="84" name="sidewalk piece"/>
            <p:cNvSpPr>
              <a:spLocks/>
            </p:cNvSpPr>
            <p:nvPr/>
          </p:nvSpPr>
          <p:spPr bwMode="auto">
            <a:xfrm>
              <a:off x="3238500" y="5043488"/>
              <a:ext cx="1193800" cy="215900"/>
            </a:xfrm>
            <a:custGeom>
              <a:avLst/>
              <a:gdLst>
                <a:gd name="T0" fmla="*/ 708 w 752"/>
                <a:gd name="T1" fmla="*/ 0 h 136"/>
                <a:gd name="T2" fmla="*/ 46 w 752"/>
                <a:gd name="T3" fmla="*/ 0 h 136"/>
                <a:gd name="T4" fmla="*/ 0 w 752"/>
                <a:gd name="T5" fmla="*/ 136 h 136"/>
                <a:gd name="T6" fmla="*/ 752 w 752"/>
                <a:gd name="T7" fmla="*/ 136 h 136"/>
                <a:gd name="T8" fmla="*/ 708 w 75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136">
                  <a:moveTo>
                    <a:pt x="708" y="0"/>
                  </a:moveTo>
                  <a:lnTo>
                    <a:pt x="46" y="0"/>
                  </a:lnTo>
                  <a:lnTo>
                    <a:pt x="0" y="136"/>
                  </a:lnTo>
                  <a:lnTo>
                    <a:pt x="752" y="136"/>
                  </a:lnTo>
                  <a:lnTo>
                    <a:pt x="708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sidewalk piece"/>
            <p:cNvSpPr>
              <a:spLocks/>
            </p:cNvSpPr>
            <p:nvPr/>
          </p:nvSpPr>
          <p:spPr bwMode="auto">
            <a:xfrm>
              <a:off x="3079750" y="5284788"/>
              <a:ext cx="1511300" cy="450850"/>
            </a:xfrm>
            <a:custGeom>
              <a:avLst/>
              <a:gdLst>
                <a:gd name="T0" fmla="*/ 858 w 952"/>
                <a:gd name="T1" fmla="*/ 0 h 284"/>
                <a:gd name="T2" fmla="*/ 96 w 952"/>
                <a:gd name="T3" fmla="*/ 0 h 284"/>
                <a:gd name="T4" fmla="*/ 0 w 952"/>
                <a:gd name="T5" fmla="*/ 284 h 284"/>
                <a:gd name="T6" fmla="*/ 952 w 952"/>
                <a:gd name="T7" fmla="*/ 284 h 284"/>
                <a:gd name="T8" fmla="*/ 858 w 952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284">
                  <a:moveTo>
                    <a:pt x="858" y="0"/>
                  </a:moveTo>
                  <a:lnTo>
                    <a:pt x="96" y="0"/>
                  </a:lnTo>
                  <a:lnTo>
                    <a:pt x="0" y="284"/>
                  </a:lnTo>
                  <a:lnTo>
                    <a:pt x="952" y="284"/>
                  </a:lnTo>
                  <a:lnTo>
                    <a:pt x="858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sidewalk piece"/>
            <p:cNvSpPr>
              <a:spLocks/>
            </p:cNvSpPr>
            <p:nvPr/>
          </p:nvSpPr>
          <p:spPr bwMode="auto">
            <a:xfrm>
              <a:off x="2930525" y="5761038"/>
              <a:ext cx="1812925" cy="428625"/>
            </a:xfrm>
            <a:custGeom>
              <a:avLst/>
              <a:gdLst>
                <a:gd name="T0" fmla="*/ 1142 w 1142"/>
                <a:gd name="T1" fmla="*/ 270 h 270"/>
                <a:gd name="T2" fmla="*/ 1052 w 1142"/>
                <a:gd name="T3" fmla="*/ 0 h 270"/>
                <a:gd name="T4" fmla="*/ 90 w 1142"/>
                <a:gd name="T5" fmla="*/ 0 h 270"/>
                <a:gd name="T6" fmla="*/ 0 w 1142"/>
                <a:gd name="T7" fmla="*/ 270 h 270"/>
                <a:gd name="T8" fmla="*/ 1142 w 1142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2" h="270">
                  <a:moveTo>
                    <a:pt x="1142" y="270"/>
                  </a:moveTo>
                  <a:lnTo>
                    <a:pt x="1052" y="0"/>
                  </a:lnTo>
                  <a:lnTo>
                    <a:pt x="90" y="0"/>
                  </a:lnTo>
                  <a:lnTo>
                    <a:pt x="0" y="270"/>
                  </a:lnTo>
                  <a:lnTo>
                    <a:pt x="1142" y="27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sidewalk piece"/>
            <p:cNvSpPr>
              <a:spLocks/>
            </p:cNvSpPr>
            <p:nvPr/>
          </p:nvSpPr>
          <p:spPr bwMode="auto">
            <a:xfrm>
              <a:off x="3073400" y="5735638"/>
              <a:ext cx="1527175" cy="25400"/>
            </a:xfrm>
            <a:custGeom>
              <a:avLst/>
              <a:gdLst>
                <a:gd name="T0" fmla="*/ 956 w 962"/>
                <a:gd name="T1" fmla="*/ 0 h 16"/>
                <a:gd name="T2" fmla="*/ 4 w 962"/>
                <a:gd name="T3" fmla="*/ 0 h 16"/>
                <a:gd name="T4" fmla="*/ 0 w 962"/>
                <a:gd name="T5" fmla="*/ 16 h 16"/>
                <a:gd name="T6" fmla="*/ 962 w 962"/>
                <a:gd name="T7" fmla="*/ 16 h 16"/>
                <a:gd name="T8" fmla="*/ 956 w 96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2" h="16">
                  <a:moveTo>
                    <a:pt x="956" y="0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962" y="16"/>
                  </a:lnTo>
                  <a:lnTo>
                    <a:pt x="956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88900" dist="38100" dir="2700000" algn="tl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sidewalk piece"/>
            <p:cNvSpPr>
              <a:spLocks/>
            </p:cNvSpPr>
            <p:nvPr/>
          </p:nvSpPr>
          <p:spPr bwMode="auto">
            <a:xfrm>
              <a:off x="3232150" y="5259388"/>
              <a:ext cx="1209675" cy="25400"/>
            </a:xfrm>
            <a:custGeom>
              <a:avLst/>
              <a:gdLst>
                <a:gd name="T0" fmla="*/ 756 w 762"/>
                <a:gd name="T1" fmla="*/ 0 h 16"/>
                <a:gd name="T2" fmla="*/ 4 w 762"/>
                <a:gd name="T3" fmla="*/ 0 h 16"/>
                <a:gd name="T4" fmla="*/ 0 w 762"/>
                <a:gd name="T5" fmla="*/ 16 h 16"/>
                <a:gd name="T6" fmla="*/ 762 w 762"/>
                <a:gd name="T7" fmla="*/ 16 h 16"/>
                <a:gd name="T8" fmla="*/ 756 w 76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2" h="16">
                  <a:moveTo>
                    <a:pt x="756" y="0"/>
                  </a:moveTo>
                  <a:lnTo>
                    <a:pt x="4" y="0"/>
                  </a:lnTo>
                  <a:lnTo>
                    <a:pt x="0" y="16"/>
                  </a:lnTo>
                  <a:lnTo>
                    <a:pt x="762" y="16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88900" dist="38100" dir="2700000" algn="tl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cloud"/>
          <p:cNvSpPr>
            <a:spLocks/>
          </p:cNvSpPr>
          <p:nvPr/>
        </p:nvSpPr>
        <p:spPr bwMode="auto">
          <a:xfrm>
            <a:off x="-1903421" y="-702341"/>
            <a:ext cx="3506349" cy="274191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cloud"/>
          <p:cNvSpPr>
            <a:spLocks/>
          </p:cNvSpPr>
          <p:nvPr/>
        </p:nvSpPr>
        <p:spPr bwMode="auto">
          <a:xfrm>
            <a:off x="3740969" y="-206821"/>
            <a:ext cx="4103374" cy="3208783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3" name="chimney"/>
          <p:cNvGrpSpPr/>
          <p:nvPr/>
        </p:nvGrpSpPr>
        <p:grpSpPr>
          <a:xfrm>
            <a:off x="2337089" y="1936749"/>
            <a:ext cx="660400" cy="1220788"/>
            <a:chOff x="5267325" y="1936749"/>
            <a:chExt cx="660400" cy="1220788"/>
          </a:xfrm>
        </p:grpSpPr>
        <p:sp>
          <p:nvSpPr>
            <p:cNvPr id="14" name="chimney piece"/>
            <p:cNvSpPr>
              <a:spLocks noChangeArrowheads="1"/>
            </p:cNvSpPr>
            <p:nvPr/>
          </p:nvSpPr>
          <p:spPr bwMode="auto">
            <a:xfrm>
              <a:off x="5346700" y="1936749"/>
              <a:ext cx="501650" cy="12207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chimney piece"/>
            <p:cNvSpPr>
              <a:spLocks noChangeArrowheads="1"/>
            </p:cNvSpPr>
            <p:nvPr/>
          </p:nvSpPr>
          <p:spPr bwMode="auto">
            <a:xfrm>
              <a:off x="5267325" y="1936749"/>
              <a:ext cx="660400" cy="171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2" name="frame"/>
          <p:cNvSpPr>
            <a:spLocks noEditPoints="1"/>
          </p:cNvSpPr>
          <p:nvPr/>
        </p:nvSpPr>
        <p:spPr bwMode="auto">
          <a:xfrm>
            <a:off x="24526" y="2088743"/>
            <a:ext cx="3131937" cy="3159572"/>
          </a:xfrm>
          <a:custGeom>
            <a:avLst/>
            <a:gdLst>
              <a:gd name="T0" fmla="*/ 1671 w 2040"/>
              <a:gd name="T1" fmla="*/ 630 h 2058"/>
              <a:gd name="T2" fmla="*/ 1089 w 2040"/>
              <a:gd name="T3" fmla="*/ 68 h 2058"/>
              <a:gd name="T4" fmla="*/ 951 w 2040"/>
              <a:gd name="T5" fmla="*/ 68 h 2058"/>
              <a:gd name="T6" fmla="*/ 368 w 2040"/>
              <a:gd name="T7" fmla="*/ 630 h 2058"/>
              <a:gd name="T8" fmla="*/ 0 w 2040"/>
              <a:gd name="T9" fmla="*/ 988 h 2058"/>
              <a:gd name="T10" fmla="*/ 0 w 2040"/>
              <a:gd name="T11" fmla="*/ 1055 h 2058"/>
              <a:gd name="T12" fmla="*/ 248 w 2040"/>
              <a:gd name="T13" fmla="*/ 2058 h 2058"/>
              <a:gd name="T14" fmla="*/ 869 w 2040"/>
              <a:gd name="T15" fmla="*/ 2058 h 2058"/>
              <a:gd name="T16" fmla="*/ 1175 w 2040"/>
              <a:gd name="T17" fmla="*/ 2058 h 2058"/>
              <a:gd name="T18" fmla="*/ 1692 w 2040"/>
              <a:gd name="T19" fmla="*/ 2058 h 2058"/>
              <a:gd name="T20" fmla="*/ 2040 w 2040"/>
              <a:gd name="T21" fmla="*/ 2058 h 2058"/>
              <a:gd name="T22" fmla="*/ 1702 w 2040"/>
              <a:gd name="T23" fmla="*/ 660 h 2058"/>
              <a:gd name="T24" fmla="*/ 1468 w 2040"/>
              <a:gd name="T25" fmla="*/ 1011 h 2058"/>
              <a:gd name="T26" fmla="*/ 1162 w 2040"/>
              <a:gd name="T27" fmla="*/ 202 h 2058"/>
              <a:gd name="T28" fmla="*/ 1437 w 2040"/>
              <a:gd name="T29" fmla="*/ 1055 h 2058"/>
              <a:gd name="T30" fmla="*/ 1219 w 2040"/>
              <a:gd name="T31" fmla="*/ 1159 h 2058"/>
              <a:gd name="T32" fmla="*/ 1437 w 2040"/>
              <a:gd name="T33" fmla="*/ 1055 h 2058"/>
              <a:gd name="T34" fmla="*/ 678 w 2040"/>
              <a:gd name="T35" fmla="*/ 1011 h 2058"/>
              <a:gd name="T36" fmla="*/ 391 w 2040"/>
              <a:gd name="T37" fmla="*/ 673 h 2058"/>
              <a:gd name="T38" fmla="*/ 657 w 2040"/>
              <a:gd name="T39" fmla="*/ 1055 h 2058"/>
              <a:gd name="T40" fmla="*/ 480 w 2040"/>
              <a:gd name="T41" fmla="*/ 1159 h 2058"/>
              <a:gd name="T42" fmla="*/ 657 w 2040"/>
              <a:gd name="T43" fmla="*/ 1055 h 2058"/>
              <a:gd name="T44" fmla="*/ 44 w 2040"/>
              <a:gd name="T45" fmla="*/ 2011 h 2058"/>
              <a:gd name="T46" fmla="*/ 248 w 2040"/>
              <a:gd name="T47" fmla="*/ 1055 h 2058"/>
              <a:gd name="T48" fmla="*/ 44 w 2040"/>
              <a:gd name="T49" fmla="*/ 1011 h 2058"/>
              <a:gd name="T50" fmla="*/ 360 w 2040"/>
              <a:gd name="T51" fmla="*/ 701 h 2058"/>
              <a:gd name="T52" fmla="*/ 44 w 2040"/>
              <a:gd name="T53" fmla="*/ 1011 h 2058"/>
              <a:gd name="T54" fmla="*/ 435 w 2040"/>
              <a:gd name="T55" fmla="*/ 1159 h 2058"/>
              <a:gd name="T56" fmla="*/ 293 w 2040"/>
              <a:gd name="T57" fmla="*/ 1055 h 2058"/>
              <a:gd name="T58" fmla="*/ 869 w 2040"/>
              <a:gd name="T59" fmla="*/ 2011 h 2058"/>
              <a:gd name="T60" fmla="*/ 293 w 2040"/>
              <a:gd name="T61" fmla="*/ 1204 h 2058"/>
              <a:gd name="T62" fmla="*/ 869 w 2040"/>
              <a:gd name="T63" fmla="*/ 2011 h 2058"/>
              <a:gd name="T64" fmla="*/ 702 w 2040"/>
              <a:gd name="T65" fmla="*/ 1159 h 2058"/>
              <a:gd name="T66" fmla="*/ 869 w 2040"/>
              <a:gd name="T67" fmla="*/ 1055 h 2058"/>
              <a:gd name="T68" fmla="*/ 1175 w 2040"/>
              <a:gd name="T69" fmla="*/ 2011 h 2058"/>
              <a:gd name="T70" fmla="*/ 914 w 2040"/>
              <a:gd name="T71" fmla="*/ 1055 h 2058"/>
              <a:gd name="T72" fmla="*/ 1175 w 2040"/>
              <a:gd name="T73" fmla="*/ 2011 h 2058"/>
              <a:gd name="T74" fmla="*/ 930 w 2040"/>
              <a:gd name="T75" fmla="*/ 149 h 2058"/>
              <a:gd name="T76" fmla="*/ 1107 w 2040"/>
              <a:gd name="T77" fmla="*/ 149 h 2058"/>
              <a:gd name="T78" fmla="*/ 718 w 2040"/>
              <a:gd name="T79" fmla="*/ 1011 h 2058"/>
              <a:gd name="T80" fmla="*/ 1219 w 2040"/>
              <a:gd name="T81" fmla="*/ 2011 h 2058"/>
              <a:gd name="T82" fmla="*/ 1437 w 2040"/>
              <a:gd name="T83" fmla="*/ 1844 h 2058"/>
              <a:gd name="T84" fmla="*/ 1692 w 2040"/>
              <a:gd name="T85" fmla="*/ 2011 h 2058"/>
              <a:gd name="T86" fmla="*/ 1482 w 2040"/>
              <a:gd name="T87" fmla="*/ 1844 h 2058"/>
              <a:gd name="T88" fmla="*/ 1692 w 2040"/>
              <a:gd name="T89" fmla="*/ 2011 h 2058"/>
              <a:gd name="T90" fmla="*/ 1219 w 2040"/>
              <a:gd name="T91" fmla="*/ 1799 h 2058"/>
              <a:gd name="T92" fmla="*/ 1692 w 2040"/>
              <a:gd name="T93" fmla="*/ 1204 h 2058"/>
              <a:gd name="T94" fmla="*/ 1692 w 2040"/>
              <a:gd name="T95" fmla="*/ 1159 h 2058"/>
              <a:gd name="T96" fmla="*/ 1482 w 2040"/>
              <a:gd name="T97" fmla="*/ 1055 h 2058"/>
              <a:gd name="T98" fmla="*/ 1692 w 2040"/>
              <a:gd name="T99" fmla="*/ 1159 h 2058"/>
              <a:gd name="T100" fmla="*/ 1737 w 2040"/>
              <a:gd name="T101" fmla="*/ 2011 h 2058"/>
              <a:gd name="T102" fmla="*/ 1995 w 2040"/>
              <a:gd name="T103" fmla="*/ 1055 h 2058"/>
              <a:gd name="T104" fmla="*/ 1995 w 2040"/>
              <a:gd name="T105" fmla="*/ 1011 h 2058"/>
              <a:gd name="T106" fmla="*/ 1680 w 2040"/>
              <a:gd name="T107" fmla="*/ 701 h 2058"/>
              <a:gd name="T108" fmla="*/ 1995 w 2040"/>
              <a:gd name="T109" fmla="*/ 1011 h 2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40" h="2058">
                <a:moveTo>
                  <a:pt x="1702" y="660"/>
                </a:moveTo>
                <a:lnTo>
                  <a:pt x="1671" y="630"/>
                </a:lnTo>
                <a:lnTo>
                  <a:pt x="1144" y="121"/>
                </a:lnTo>
                <a:lnTo>
                  <a:pt x="1089" y="68"/>
                </a:lnTo>
                <a:lnTo>
                  <a:pt x="1020" y="0"/>
                </a:lnTo>
                <a:lnTo>
                  <a:pt x="951" y="68"/>
                </a:lnTo>
                <a:lnTo>
                  <a:pt x="896" y="121"/>
                </a:lnTo>
                <a:lnTo>
                  <a:pt x="368" y="630"/>
                </a:lnTo>
                <a:lnTo>
                  <a:pt x="338" y="660"/>
                </a:lnTo>
                <a:lnTo>
                  <a:pt x="0" y="988"/>
                </a:lnTo>
                <a:lnTo>
                  <a:pt x="0" y="1011"/>
                </a:lnTo>
                <a:lnTo>
                  <a:pt x="0" y="1055"/>
                </a:lnTo>
                <a:lnTo>
                  <a:pt x="0" y="2058"/>
                </a:lnTo>
                <a:lnTo>
                  <a:pt x="248" y="2058"/>
                </a:lnTo>
                <a:lnTo>
                  <a:pt x="293" y="2058"/>
                </a:lnTo>
                <a:lnTo>
                  <a:pt x="869" y="2058"/>
                </a:lnTo>
                <a:lnTo>
                  <a:pt x="914" y="2058"/>
                </a:lnTo>
                <a:lnTo>
                  <a:pt x="1175" y="2058"/>
                </a:lnTo>
                <a:lnTo>
                  <a:pt x="1219" y="2058"/>
                </a:lnTo>
                <a:lnTo>
                  <a:pt x="1692" y="2058"/>
                </a:lnTo>
                <a:lnTo>
                  <a:pt x="1737" y="2058"/>
                </a:lnTo>
                <a:lnTo>
                  <a:pt x="2040" y="2058"/>
                </a:lnTo>
                <a:lnTo>
                  <a:pt x="2040" y="988"/>
                </a:lnTo>
                <a:lnTo>
                  <a:pt x="1702" y="660"/>
                </a:lnTo>
                <a:close/>
                <a:moveTo>
                  <a:pt x="1649" y="673"/>
                </a:moveTo>
                <a:lnTo>
                  <a:pt x="1468" y="1011"/>
                </a:lnTo>
                <a:lnTo>
                  <a:pt x="1362" y="1011"/>
                </a:lnTo>
                <a:lnTo>
                  <a:pt x="1162" y="202"/>
                </a:lnTo>
                <a:lnTo>
                  <a:pt x="1649" y="673"/>
                </a:lnTo>
                <a:close/>
                <a:moveTo>
                  <a:pt x="1437" y="1055"/>
                </a:moveTo>
                <a:lnTo>
                  <a:pt x="1437" y="1159"/>
                </a:lnTo>
                <a:lnTo>
                  <a:pt x="1219" y="1159"/>
                </a:lnTo>
                <a:lnTo>
                  <a:pt x="1219" y="1055"/>
                </a:lnTo>
                <a:lnTo>
                  <a:pt x="1437" y="1055"/>
                </a:lnTo>
                <a:close/>
                <a:moveTo>
                  <a:pt x="875" y="202"/>
                </a:moveTo>
                <a:lnTo>
                  <a:pt x="678" y="1011"/>
                </a:lnTo>
                <a:lnTo>
                  <a:pt x="572" y="1011"/>
                </a:lnTo>
                <a:lnTo>
                  <a:pt x="391" y="673"/>
                </a:lnTo>
                <a:lnTo>
                  <a:pt x="875" y="202"/>
                </a:lnTo>
                <a:close/>
                <a:moveTo>
                  <a:pt x="657" y="1055"/>
                </a:moveTo>
                <a:lnTo>
                  <a:pt x="657" y="1159"/>
                </a:lnTo>
                <a:lnTo>
                  <a:pt x="480" y="1159"/>
                </a:lnTo>
                <a:lnTo>
                  <a:pt x="480" y="1055"/>
                </a:lnTo>
                <a:lnTo>
                  <a:pt x="657" y="1055"/>
                </a:lnTo>
                <a:close/>
                <a:moveTo>
                  <a:pt x="248" y="2011"/>
                </a:moveTo>
                <a:lnTo>
                  <a:pt x="44" y="2011"/>
                </a:lnTo>
                <a:lnTo>
                  <a:pt x="44" y="1055"/>
                </a:lnTo>
                <a:lnTo>
                  <a:pt x="248" y="1055"/>
                </a:lnTo>
                <a:lnTo>
                  <a:pt x="248" y="2011"/>
                </a:lnTo>
                <a:close/>
                <a:moveTo>
                  <a:pt x="44" y="1011"/>
                </a:moveTo>
                <a:lnTo>
                  <a:pt x="44" y="1007"/>
                </a:lnTo>
                <a:lnTo>
                  <a:pt x="360" y="701"/>
                </a:lnTo>
                <a:lnTo>
                  <a:pt x="525" y="1011"/>
                </a:lnTo>
                <a:lnTo>
                  <a:pt x="44" y="1011"/>
                </a:lnTo>
                <a:close/>
                <a:moveTo>
                  <a:pt x="435" y="1055"/>
                </a:moveTo>
                <a:lnTo>
                  <a:pt x="435" y="1159"/>
                </a:lnTo>
                <a:lnTo>
                  <a:pt x="293" y="1159"/>
                </a:lnTo>
                <a:lnTo>
                  <a:pt x="293" y="1055"/>
                </a:lnTo>
                <a:lnTo>
                  <a:pt x="435" y="1055"/>
                </a:lnTo>
                <a:close/>
                <a:moveTo>
                  <a:pt x="869" y="2011"/>
                </a:moveTo>
                <a:lnTo>
                  <a:pt x="293" y="2011"/>
                </a:lnTo>
                <a:lnTo>
                  <a:pt x="293" y="1204"/>
                </a:lnTo>
                <a:lnTo>
                  <a:pt x="869" y="1204"/>
                </a:lnTo>
                <a:lnTo>
                  <a:pt x="869" y="2011"/>
                </a:lnTo>
                <a:close/>
                <a:moveTo>
                  <a:pt x="869" y="1159"/>
                </a:moveTo>
                <a:lnTo>
                  <a:pt x="702" y="1159"/>
                </a:lnTo>
                <a:lnTo>
                  <a:pt x="702" y="1055"/>
                </a:lnTo>
                <a:lnTo>
                  <a:pt x="869" y="1055"/>
                </a:lnTo>
                <a:lnTo>
                  <a:pt x="869" y="1159"/>
                </a:lnTo>
                <a:close/>
                <a:moveTo>
                  <a:pt x="1175" y="2011"/>
                </a:moveTo>
                <a:lnTo>
                  <a:pt x="914" y="2011"/>
                </a:lnTo>
                <a:lnTo>
                  <a:pt x="914" y="1055"/>
                </a:lnTo>
                <a:lnTo>
                  <a:pt x="1175" y="1055"/>
                </a:lnTo>
                <a:lnTo>
                  <a:pt x="1175" y="2011"/>
                </a:lnTo>
                <a:close/>
                <a:moveTo>
                  <a:pt x="718" y="1011"/>
                </a:moveTo>
                <a:lnTo>
                  <a:pt x="930" y="149"/>
                </a:lnTo>
                <a:lnTo>
                  <a:pt x="1020" y="64"/>
                </a:lnTo>
                <a:lnTo>
                  <a:pt x="1107" y="149"/>
                </a:lnTo>
                <a:lnTo>
                  <a:pt x="1319" y="1011"/>
                </a:lnTo>
                <a:lnTo>
                  <a:pt x="718" y="1011"/>
                </a:lnTo>
                <a:close/>
                <a:moveTo>
                  <a:pt x="1437" y="2011"/>
                </a:moveTo>
                <a:lnTo>
                  <a:pt x="1219" y="2011"/>
                </a:lnTo>
                <a:lnTo>
                  <a:pt x="1219" y="1844"/>
                </a:lnTo>
                <a:lnTo>
                  <a:pt x="1437" y="1844"/>
                </a:lnTo>
                <a:lnTo>
                  <a:pt x="1437" y="2011"/>
                </a:lnTo>
                <a:close/>
                <a:moveTo>
                  <a:pt x="1692" y="2011"/>
                </a:moveTo>
                <a:lnTo>
                  <a:pt x="1482" y="2011"/>
                </a:lnTo>
                <a:lnTo>
                  <a:pt x="1482" y="1844"/>
                </a:lnTo>
                <a:lnTo>
                  <a:pt x="1692" y="1844"/>
                </a:lnTo>
                <a:lnTo>
                  <a:pt x="1692" y="2011"/>
                </a:lnTo>
                <a:close/>
                <a:moveTo>
                  <a:pt x="1692" y="1799"/>
                </a:moveTo>
                <a:lnTo>
                  <a:pt x="1219" y="1799"/>
                </a:lnTo>
                <a:lnTo>
                  <a:pt x="1219" y="1204"/>
                </a:lnTo>
                <a:lnTo>
                  <a:pt x="1692" y="1204"/>
                </a:lnTo>
                <a:lnTo>
                  <a:pt x="1692" y="1799"/>
                </a:lnTo>
                <a:close/>
                <a:moveTo>
                  <a:pt x="1692" y="1159"/>
                </a:moveTo>
                <a:lnTo>
                  <a:pt x="1482" y="1159"/>
                </a:lnTo>
                <a:lnTo>
                  <a:pt x="1482" y="1055"/>
                </a:lnTo>
                <a:lnTo>
                  <a:pt x="1692" y="1055"/>
                </a:lnTo>
                <a:lnTo>
                  <a:pt x="1692" y="1159"/>
                </a:lnTo>
                <a:close/>
                <a:moveTo>
                  <a:pt x="1995" y="2011"/>
                </a:moveTo>
                <a:lnTo>
                  <a:pt x="1737" y="2011"/>
                </a:lnTo>
                <a:lnTo>
                  <a:pt x="1737" y="1055"/>
                </a:lnTo>
                <a:lnTo>
                  <a:pt x="1995" y="1055"/>
                </a:lnTo>
                <a:lnTo>
                  <a:pt x="1995" y="2011"/>
                </a:lnTo>
                <a:close/>
                <a:moveTo>
                  <a:pt x="1995" y="1011"/>
                </a:moveTo>
                <a:lnTo>
                  <a:pt x="1515" y="1011"/>
                </a:lnTo>
                <a:lnTo>
                  <a:pt x="1680" y="701"/>
                </a:lnTo>
                <a:lnTo>
                  <a:pt x="1995" y="1007"/>
                </a:lnTo>
                <a:lnTo>
                  <a:pt x="1995" y="101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house"/>
          <p:cNvSpPr>
            <a:spLocks/>
          </p:cNvSpPr>
          <p:nvPr/>
        </p:nvSpPr>
        <p:spPr bwMode="auto">
          <a:xfrm>
            <a:off x="-6061" y="2031999"/>
            <a:ext cx="3200400" cy="3221038"/>
          </a:xfrm>
          <a:custGeom>
            <a:avLst/>
            <a:gdLst>
              <a:gd name="T0" fmla="*/ 1008 w 2016"/>
              <a:gd name="T1" fmla="*/ 0 h 2029"/>
              <a:gd name="T2" fmla="*/ 0 w 2016"/>
              <a:gd name="T3" fmla="*/ 969 h 2029"/>
              <a:gd name="T4" fmla="*/ 0 w 2016"/>
              <a:gd name="T5" fmla="*/ 2029 h 2029"/>
              <a:gd name="T6" fmla="*/ 2016 w 2016"/>
              <a:gd name="T7" fmla="*/ 2029 h 2029"/>
              <a:gd name="T8" fmla="*/ 2016 w 2016"/>
              <a:gd name="T9" fmla="*/ 969 h 2029"/>
              <a:gd name="T10" fmla="*/ 1008 w 2016"/>
              <a:gd name="T11" fmla="*/ 0 h 2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6" h="2029">
                <a:moveTo>
                  <a:pt x="1008" y="0"/>
                </a:moveTo>
                <a:lnTo>
                  <a:pt x="0" y="969"/>
                </a:lnTo>
                <a:lnTo>
                  <a:pt x="0" y="2029"/>
                </a:lnTo>
                <a:lnTo>
                  <a:pt x="2016" y="2029"/>
                </a:lnTo>
                <a:lnTo>
                  <a:pt x="2016" y="969"/>
                </a:lnTo>
                <a:lnTo>
                  <a:pt x="1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door trim"/>
          <p:cNvSpPr>
            <a:spLocks noEditPoints="1"/>
          </p:cNvSpPr>
          <p:nvPr/>
        </p:nvSpPr>
        <p:spPr bwMode="auto">
          <a:xfrm>
            <a:off x="406689" y="3864746"/>
            <a:ext cx="1016000" cy="1473200"/>
          </a:xfrm>
          <a:custGeom>
            <a:avLst/>
            <a:gdLst>
              <a:gd name="T0" fmla="*/ 608 w 640"/>
              <a:gd name="T1" fmla="*/ 32 h 928"/>
              <a:gd name="T2" fmla="*/ 608 w 640"/>
              <a:gd name="T3" fmla="*/ 896 h 928"/>
              <a:gd name="T4" fmla="*/ 32 w 640"/>
              <a:gd name="T5" fmla="*/ 896 h 928"/>
              <a:gd name="T6" fmla="*/ 32 w 640"/>
              <a:gd name="T7" fmla="*/ 32 h 928"/>
              <a:gd name="T8" fmla="*/ 608 w 640"/>
              <a:gd name="T9" fmla="*/ 32 h 928"/>
              <a:gd name="T10" fmla="*/ 640 w 640"/>
              <a:gd name="T11" fmla="*/ 0 h 928"/>
              <a:gd name="T12" fmla="*/ 608 w 640"/>
              <a:gd name="T13" fmla="*/ 0 h 928"/>
              <a:gd name="T14" fmla="*/ 32 w 640"/>
              <a:gd name="T15" fmla="*/ 0 h 928"/>
              <a:gd name="T16" fmla="*/ 0 w 640"/>
              <a:gd name="T17" fmla="*/ 0 h 928"/>
              <a:gd name="T18" fmla="*/ 0 w 640"/>
              <a:gd name="T19" fmla="*/ 32 h 928"/>
              <a:gd name="T20" fmla="*/ 0 w 640"/>
              <a:gd name="T21" fmla="*/ 896 h 928"/>
              <a:gd name="T22" fmla="*/ 0 w 640"/>
              <a:gd name="T23" fmla="*/ 928 h 928"/>
              <a:gd name="T24" fmla="*/ 32 w 640"/>
              <a:gd name="T25" fmla="*/ 928 h 928"/>
              <a:gd name="T26" fmla="*/ 608 w 640"/>
              <a:gd name="T27" fmla="*/ 928 h 928"/>
              <a:gd name="T28" fmla="*/ 640 w 640"/>
              <a:gd name="T29" fmla="*/ 928 h 928"/>
              <a:gd name="T30" fmla="*/ 640 w 640"/>
              <a:gd name="T31" fmla="*/ 896 h 928"/>
              <a:gd name="T32" fmla="*/ 640 w 640"/>
              <a:gd name="T33" fmla="*/ 32 h 928"/>
              <a:gd name="T34" fmla="*/ 640 w 640"/>
              <a:gd name="T35" fmla="*/ 0 h 928"/>
              <a:gd name="T36" fmla="*/ 640 w 640"/>
              <a:gd name="T37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0" h="928">
                <a:moveTo>
                  <a:pt x="608" y="32"/>
                </a:moveTo>
                <a:lnTo>
                  <a:pt x="608" y="896"/>
                </a:lnTo>
                <a:lnTo>
                  <a:pt x="32" y="896"/>
                </a:lnTo>
                <a:lnTo>
                  <a:pt x="32" y="32"/>
                </a:lnTo>
                <a:lnTo>
                  <a:pt x="608" y="32"/>
                </a:lnTo>
                <a:close/>
                <a:moveTo>
                  <a:pt x="640" y="0"/>
                </a:moveTo>
                <a:lnTo>
                  <a:pt x="608" y="0"/>
                </a:lnTo>
                <a:lnTo>
                  <a:pt x="32" y="0"/>
                </a:lnTo>
                <a:lnTo>
                  <a:pt x="0" y="0"/>
                </a:lnTo>
                <a:lnTo>
                  <a:pt x="0" y="32"/>
                </a:lnTo>
                <a:lnTo>
                  <a:pt x="0" y="896"/>
                </a:lnTo>
                <a:lnTo>
                  <a:pt x="0" y="928"/>
                </a:lnTo>
                <a:lnTo>
                  <a:pt x="32" y="928"/>
                </a:lnTo>
                <a:lnTo>
                  <a:pt x="608" y="928"/>
                </a:lnTo>
                <a:lnTo>
                  <a:pt x="640" y="928"/>
                </a:lnTo>
                <a:lnTo>
                  <a:pt x="640" y="896"/>
                </a:lnTo>
                <a:lnTo>
                  <a:pt x="640" y="32"/>
                </a:lnTo>
                <a:lnTo>
                  <a:pt x="640" y="0"/>
                </a:lnTo>
                <a:lnTo>
                  <a:pt x="64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9" name="door"/>
          <p:cNvGrpSpPr/>
          <p:nvPr/>
        </p:nvGrpSpPr>
        <p:grpSpPr>
          <a:xfrm>
            <a:off x="463839" y="3921896"/>
            <a:ext cx="901700" cy="1358900"/>
            <a:chOff x="3394075" y="3913187"/>
            <a:chExt cx="901700" cy="1358900"/>
          </a:xfrm>
        </p:grpSpPr>
        <p:sp>
          <p:nvSpPr>
            <p:cNvPr id="20" name="door piece"/>
            <p:cNvSpPr>
              <a:spLocks noChangeArrowheads="1"/>
            </p:cNvSpPr>
            <p:nvPr/>
          </p:nvSpPr>
          <p:spPr bwMode="auto">
            <a:xfrm>
              <a:off x="3394075" y="3913187"/>
              <a:ext cx="901700" cy="13589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door piece"/>
            <p:cNvSpPr>
              <a:spLocks noChangeArrowheads="1"/>
            </p:cNvSpPr>
            <p:nvPr/>
          </p:nvSpPr>
          <p:spPr bwMode="auto">
            <a:xfrm>
              <a:off x="3511550" y="4043362"/>
              <a:ext cx="27305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50800" dist="50800" dir="2700000">
                <a:schemeClr val="accent1">
                  <a:lumMod val="60000"/>
                  <a:lumOff val="40000"/>
                  <a:alpha val="5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door piece"/>
            <p:cNvSpPr>
              <a:spLocks noChangeArrowheads="1"/>
            </p:cNvSpPr>
            <p:nvPr/>
          </p:nvSpPr>
          <p:spPr bwMode="auto">
            <a:xfrm>
              <a:off x="3905250" y="4043362"/>
              <a:ext cx="27305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50800" dist="50800" dir="2700000">
                <a:schemeClr val="accent1">
                  <a:lumMod val="60000"/>
                  <a:lumOff val="40000"/>
                  <a:alpha val="5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door piece"/>
            <p:cNvSpPr>
              <a:spLocks noChangeArrowheads="1"/>
            </p:cNvSpPr>
            <p:nvPr/>
          </p:nvSpPr>
          <p:spPr bwMode="auto">
            <a:xfrm>
              <a:off x="3511550" y="4678362"/>
              <a:ext cx="27305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50800" dist="50800" dir="2700000">
                <a:schemeClr val="accent1">
                  <a:lumMod val="60000"/>
                  <a:lumOff val="40000"/>
                  <a:alpha val="5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door piece"/>
            <p:cNvSpPr>
              <a:spLocks noChangeArrowheads="1"/>
            </p:cNvSpPr>
            <p:nvPr/>
          </p:nvSpPr>
          <p:spPr bwMode="auto">
            <a:xfrm>
              <a:off x="3905250" y="4678362"/>
              <a:ext cx="27305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50800" dist="50800" dir="2700000">
                <a:schemeClr val="accent1">
                  <a:lumMod val="60000"/>
                  <a:lumOff val="40000"/>
                  <a:alpha val="5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door knob"/>
            <p:cNvSpPr>
              <a:spLocks noChangeArrowheads="1"/>
            </p:cNvSpPr>
            <p:nvPr/>
          </p:nvSpPr>
          <p:spPr bwMode="auto">
            <a:xfrm>
              <a:off x="4175125" y="4548187"/>
              <a:ext cx="92075" cy="95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roof"/>
          <p:cNvSpPr>
            <a:spLocks/>
          </p:cNvSpPr>
          <p:nvPr/>
        </p:nvSpPr>
        <p:spPr bwMode="auto">
          <a:xfrm>
            <a:off x="-272761" y="1841499"/>
            <a:ext cx="3733800" cy="1947863"/>
          </a:xfrm>
          <a:custGeom>
            <a:avLst/>
            <a:gdLst>
              <a:gd name="T0" fmla="*/ 2258 w 2352"/>
              <a:gd name="T1" fmla="*/ 1227 h 1227"/>
              <a:gd name="T2" fmla="*/ 1176 w 2352"/>
              <a:gd name="T3" fmla="*/ 188 h 1227"/>
              <a:gd name="T4" fmla="*/ 94 w 2352"/>
              <a:gd name="T5" fmla="*/ 1227 h 1227"/>
              <a:gd name="T6" fmla="*/ 0 w 2352"/>
              <a:gd name="T7" fmla="*/ 1131 h 1227"/>
              <a:gd name="T8" fmla="*/ 1176 w 2352"/>
              <a:gd name="T9" fmla="*/ 0 h 1227"/>
              <a:gd name="T10" fmla="*/ 2352 w 2352"/>
              <a:gd name="T11" fmla="*/ 1131 h 1227"/>
              <a:gd name="T12" fmla="*/ 2258 w 2352"/>
              <a:gd name="T13" fmla="*/ 1227 h 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2" h="1227">
                <a:moveTo>
                  <a:pt x="2258" y="1227"/>
                </a:moveTo>
                <a:lnTo>
                  <a:pt x="1176" y="188"/>
                </a:lnTo>
                <a:lnTo>
                  <a:pt x="94" y="1227"/>
                </a:lnTo>
                <a:lnTo>
                  <a:pt x="0" y="1131"/>
                </a:lnTo>
                <a:lnTo>
                  <a:pt x="1176" y="0"/>
                </a:lnTo>
                <a:lnTo>
                  <a:pt x="2352" y="1131"/>
                </a:lnTo>
                <a:lnTo>
                  <a:pt x="2258" y="1227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roof"/>
          <p:cNvSpPr>
            <a:spLocks/>
          </p:cNvSpPr>
          <p:nvPr/>
        </p:nvSpPr>
        <p:spPr bwMode="auto">
          <a:xfrm>
            <a:off x="-390236" y="1735137"/>
            <a:ext cx="3968750" cy="1970088"/>
          </a:xfrm>
          <a:custGeom>
            <a:avLst/>
            <a:gdLst>
              <a:gd name="T0" fmla="*/ 2464 w 2500"/>
              <a:gd name="T1" fmla="*/ 1241 h 1241"/>
              <a:gd name="T2" fmla="*/ 1250 w 2500"/>
              <a:gd name="T3" fmla="*/ 74 h 1241"/>
              <a:gd name="T4" fmla="*/ 36 w 2500"/>
              <a:gd name="T5" fmla="*/ 1241 h 1241"/>
              <a:gd name="T6" fmla="*/ 0 w 2500"/>
              <a:gd name="T7" fmla="*/ 1203 h 1241"/>
              <a:gd name="T8" fmla="*/ 1250 w 2500"/>
              <a:gd name="T9" fmla="*/ 0 h 1241"/>
              <a:gd name="T10" fmla="*/ 2500 w 2500"/>
              <a:gd name="T11" fmla="*/ 1203 h 1241"/>
              <a:gd name="T12" fmla="*/ 2464 w 2500"/>
              <a:gd name="T13" fmla="*/ 1241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0" h="1241">
                <a:moveTo>
                  <a:pt x="2464" y="1241"/>
                </a:moveTo>
                <a:lnTo>
                  <a:pt x="1250" y="74"/>
                </a:lnTo>
                <a:lnTo>
                  <a:pt x="36" y="1241"/>
                </a:lnTo>
                <a:lnTo>
                  <a:pt x="0" y="1203"/>
                </a:lnTo>
                <a:lnTo>
                  <a:pt x="1250" y="0"/>
                </a:lnTo>
                <a:lnTo>
                  <a:pt x="2500" y="1203"/>
                </a:lnTo>
                <a:lnTo>
                  <a:pt x="2464" y="12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8" name="vent"/>
          <p:cNvGrpSpPr/>
          <p:nvPr/>
        </p:nvGrpSpPr>
        <p:grpSpPr>
          <a:xfrm>
            <a:off x="1222664" y="2744787"/>
            <a:ext cx="742950" cy="742950"/>
            <a:chOff x="4152900" y="2744787"/>
            <a:chExt cx="742950" cy="742950"/>
          </a:xfrm>
        </p:grpSpPr>
        <p:sp>
          <p:nvSpPr>
            <p:cNvPr id="29" name="vent piece"/>
            <p:cNvSpPr>
              <a:spLocks noChangeArrowheads="1"/>
            </p:cNvSpPr>
            <p:nvPr/>
          </p:nvSpPr>
          <p:spPr bwMode="auto">
            <a:xfrm>
              <a:off x="4178300" y="2770187"/>
              <a:ext cx="692150" cy="69215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vent piece"/>
            <p:cNvSpPr>
              <a:spLocks noEditPoints="1"/>
            </p:cNvSpPr>
            <p:nvPr/>
          </p:nvSpPr>
          <p:spPr bwMode="auto">
            <a:xfrm>
              <a:off x="4152900" y="2744787"/>
              <a:ext cx="742950" cy="742950"/>
            </a:xfrm>
            <a:custGeom>
              <a:avLst/>
              <a:gdLst>
                <a:gd name="T0" fmla="*/ 117 w 234"/>
                <a:gd name="T1" fmla="*/ 234 h 234"/>
                <a:gd name="T2" fmla="*/ 0 w 234"/>
                <a:gd name="T3" fmla="*/ 117 h 234"/>
                <a:gd name="T4" fmla="*/ 117 w 234"/>
                <a:gd name="T5" fmla="*/ 0 h 234"/>
                <a:gd name="T6" fmla="*/ 234 w 234"/>
                <a:gd name="T7" fmla="*/ 117 h 234"/>
                <a:gd name="T8" fmla="*/ 117 w 234"/>
                <a:gd name="T9" fmla="*/ 234 h 234"/>
                <a:gd name="T10" fmla="*/ 117 w 234"/>
                <a:gd name="T11" fmla="*/ 16 h 234"/>
                <a:gd name="T12" fmla="*/ 16 w 234"/>
                <a:gd name="T13" fmla="*/ 117 h 234"/>
                <a:gd name="T14" fmla="*/ 117 w 234"/>
                <a:gd name="T15" fmla="*/ 218 h 234"/>
                <a:gd name="T16" fmla="*/ 218 w 234"/>
                <a:gd name="T17" fmla="*/ 117 h 234"/>
                <a:gd name="T18" fmla="*/ 117 w 234"/>
                <a:gd name="T19" fmla="*/ 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34">
                  <a:moveTo>
                    <a:pt x="117" y="234"/>
                  </a:moveTo>
                  <a:cubicBezTo>
                    <a:pt x="53" y="234"/>
                    <a:pt x="0" y="181"/>
                    <a:pt x="0" y="117"/>
                  </a:cubicBezTo>
                  <a:cubicBezTo>
                    <a:pt x="0" y="52"/>
                    <a:pt x="53" y="0"/>
                    <a:pt x="117" y="0"/>
                  </a:cubicBezTo>
                  <a:cubicBezTo>
                    <a:pt x="181" y="0"/>
                    <a:pt x="234" y="52"/>
                    <a:pt x="234" y="117"/>
                  </a:cubicBezTo>
                  <a:cubicBezTo>
                    <a:pt x="234" y="181"/>
                    <a:pt x="181" y="234"/>
                    <a:pt x="117" y="234"/>
                  </a:cubicBezTo>
                  <a:close/>
                  <a:moveTo>
                    <a:pt x="117" y="16"/>
                  </a:moveTo>
                  <a:cubicBezTo>
                    <a:pt x="61" y="16"/>
                    <a:pt x="16" y="61"/>
                    <a:pt x="16" y="117"/>
                  </a:cubicBezTo>
                  <a:cubicBezTo>
                    <a:pt x="16" y="172"/>
                    <a:pt x="61" y="218"/>
                    <a:pt x="117" y="218"/>
                  </a:cubicBezTo>
                  <a:cubicBezTo>
                    <a:pt x="173" y="218"/>
                    <a:pt x="218" y="172"/>
                    <a:pt x="218" y="117"/>
                  </a:cubicBezTo>
                  <a:cubicBezTo>
                    <a:pt x="218" y="61"/>
                    <a:pt x="173" y="16"/>
                    <a:pt x="11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vent piece"/>
            <p:cNvSpPr>
              <a:spLocks/>
            </p:cNvSpPr>
            <p:nvPr/>
          </p:nvSpPr>
          <p:spPr bwMode="auto">
            <a:xfrm>
              <a:off x="4327525" y="2976562"/>
              <a:ext cx="393700" cy="25400"/>
            </a:xfrm>
            <a:custGeom>
              <a:avLst/>
              <a:gdLst>
                <a:gd name="T0" fmla="*/ 120 w 124"/>
                <a:gd name="T1" fmla="*/ 8 h 8"/>
                <a:gd name="T2" fmla="*/ 4 w 124"/>
                <a:gd name="T3" fmla="*/ 8 h 8"/>
                <a:gd name="T4" fmla="*/ 0 w 124"/>
                <a:gd name="T5" fmla="*/ 4 h 8"/>
                <a:gd name="T6" fmla="*/ 4 w 124"/>
                <a:gd name="T7" fmla="*/ 0 h 8"/>
                <a:gd name="T8" fmla="*/ 120 w 124"/>
                <a:gd name="T9" fmla="*/ 0 h 8"/>
                <a:gd name="T10" fmla="*/ 124 w 124"/>
                <a:gd name="T11" fmla="*/ 4 h 8"/>
                <a:gd name="T12" fmla="*/ 120 w 1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">
                  <a:moveTo>
                    <a:pt x="1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2" y="0"/>
                    <a:pt x="124" y="2"/>
                    <a:pt x="124" y="4"/>
                  </a:cubicBezTo>
                  <a:cubicBezTo>
                    <a:pt x="124" y="6"/>
                    <a:pt x="122" y="8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vent piece"/>
            <p:cNvSpPr>
              <a:spLocks/>
            </p:cNvSpPr>
            <p:nvPr/>
          </p:nvSpPr>
          <p:spPr bwMode="auto">
            <a:xfrm>
              <a:off x="4419600" y="2894012"/>
              <a:ext cx="209550" cy="25400"/>
            </a:xfrm>
            <a:custGeom>
              <a:avLst/>
              <a:gdLst>
                <a:gd name="T0" fmla="*/ 62 w 66"/>
                <a:gd name="T1" fmla="*/ 8 h 8"/>
                <a:gd name="T2" fmla="*/ 4 w 66"/>
                <a:gd name="T3" fmla="*/ 8 h 8"/>
                <a:gd name="T4" fmla="*/ 0 w 66"/>
                <a:gd name="T5" fmla="*/ 4 h 8"/>
                <a:gd name="T6" fmla="*/ 4 w 66"/>
                <a:gd name="T7" fmla="*/ 0 h 8"/>
                <a:gd name="T8" fmla="*/ 62 w 66"/>
                <a:gd name="T9" fmla="*/ 0 h 8"/>
                <a:gd name="T10" fmla="*/ 66 w 66"/>
                <a:gd name="T11" fmla="*/ 4 h 8"/>
                <a:gd name="T12" fmla="*/ 62 w 6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8">
                  <a:moveTo>
                    <a:pt x="6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6" y="2"/>
                    <a:pt x="66" y="4"/>
                  </a:cubicBezTo>
                  <a:cubicBezTo>
                    <a:pt x="66" y="6"/>
                    <a:pt x="64" y="8"/>
                    <a:pt x="6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vent piece"/>
            <p:cNvSpPr>
              <a:spLocks/>
            </p:cNvSpPr>
            <p:nvPr/>
          </p:nvSpPr>
          <p:spPr bwMode="auto">
            <a:xfrm>
              <a:off x="4283075" y="3062287"/>
              <a:ext cx="482600" cy="25400"/>
            </a:xfrm>
            <a:custGeom>
              <a:avLst/>
              <a:gdLst>
                <a:gd name="T0" fmla="*/ 148 w 152"/>
                <a:gd name="T1" fmla="*/ 8 h 8"/>
                <a:gd name="T2" fmla="*/ 4 w 152"/>
                <a:gd name="T3" fmla="*/ 8 h 8"/>
                <a:gd name="T4" fmla="*/ 0 w 152"/>
                <a:gd name="T5" fmla="*/ 4 h 8"/>
                <a:gd name="T6" fmla="*/ 4 w 152"/>
                <a:gd name="T7" fmla="*/ 0 h 8"/>
                <a:gd name="T8" fmla="*/ 148 w 152"/>
                <a:gd name="T9" fmla="*/ 0 h 8"/>
                <a:gd name="T10" fmla="*/ 152 w 152"/>
                <a:gd name="T11" fmla="*/ 4 h 8"/>
                <a:gd name="T12" fmla="*/ 148 w 1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1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1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vent piece"/>
            <p:cNvSpPr>
              <a:spLocks/>
            </p:cNvSpPr>
            <p:nvPr/>
          </p:nvSpPr>
          <p:spPr bwMode="auto">
            <a:xfrm>
              <a:off x="4283075" y="3144837"/>
              <a:ext cx="482600" cy="25400"/>
            </a:xfrm>
            <a:custGeom>
              <a:avLst/>
              <a:gdLst>
                <a:gd name="T0" fmla="*/ 148 w 152"/>
                <a:gd name="T1" fmla="*/ 8 h 8"/>
                <a:gd name="T2" fmla="*/ 4 w 152"/>
                <a:gd name="T3" fmla="*/ 8 h 8"/>
                <a:gd name="T4" fmla="*/ 0 w 152"/>
                <a:gd name="T5" fmla="*/ 4 h 8"/>
                <a:gd name="T6" fmla="*/ 4 w 152"/>
                <a:gd name="T7" fmla="*/ 0 h 8"/>
                <a:gd name="T8" fmla="*/ 148 w 152"/>
                <a:gd name="T9" fmla="*/ 0 h 8"/>
                <a:gd name="T10" fmla="*/ 152 w 152"/>
                <a:gd name="T11" fmla="*/ 4 h 8"/>
                <a:gd name="T12" fmla="*/ 148 w 15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14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vent piece"/>
            <p:cNvSpPr>
              <a:spLocks/>
            </p:cNvSpPr>
            <p:nvPr/>
          </p:nvSpPr>
          <p:spPr bwMode="auto">
            <a:xfrm>
              <a:off x="4327525" y="3227387"/>
              <a:ext cx="393700" cy="25400"/>
            </a:xfrm>
            <a:custGeom>
              <a:avLst/>
              <a:gdLst>
                <a:gd name="T0" fmla="*/ 120 w 124"/>
                <a:gd name="T1" fmla="*/ 8 h 8"/>
                <a:gd name="T2" fmla="*/ 4 w 124"/>
                <a:gd name="T3" fmla="*/ 8 h 8"/>
                <a:gd name="T4" fmla="*/ 0 w 124"/>
                <a:gd name="T5" fmla="*/ 4 h 8"/>
                <a:gd name="T6" fmla="*/ 4 w 124"/>
                <a:gd name="T7" fmla="*/ 0 h 8"/>
                <a:gd name="T8" fmla="*/ 120 w 124"/>
                <a:gd name="T9" fmla="*/ 0 h 8"/>
                <a:gd name="T10" fmla="*/ 124 w 124"/>
                <a:gd name="T11" fmla="*/ 4 h 8"/>
                <a:gd name="T12" fmla="*/ 120 w 1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">
                  <a:moveTo>
                    <a:pt x="12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2" y="0"/>
                    <a:pt x="124" y="2"/>
                    <a:pt x="124" y="4"/>
                  </a:cubicBezTo>
                  <a:cubicBezTo>
                    <a:pt x="124" y="7"/>
                    <a:pt x="122" y="8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vent piece"/>
            <p:cNvSpPr>
              <a:spLocks/>
            </p:cNvSpPr>
            <p:nvPr/>
          </p:nvSpPr>
          <p:spPr bwMode="auto">
            <a:xfrm>
              <a:off x="4419600" y="3313112"/>
              <a:ext cx="209550" cy="25400"/>
            </a:xfrm>
            <a:custGeom>
              <a:avLst/>
              <a:gdLst>
                <a:gd name="T0" fmla="*/ 62 w 66"/>
                <a:gd name="T1" fmla="*/ 8 h 8"/>
                <a:gd name="T2" fmla="*/ 4 w 66"/>
                <a:gd name="T3" fmla="*/ 8 h 8"/>
                <a:gd name="T4" fmla="*/ 0 w 66"/>
                <a:gd name="T5" fmla="*/ 4 h 8"/>
                <a:gd name="T6" fmla="*/ 4 w 66"/>
                <a:gd name="T7" fmla="*/ 0 h 8"/>
                <a:gd name="T8" fmla="*/ 62 w 66"/>
                <a:gd name="T9" fmla="*/ 0 h 8"/>
                <a:gd name="T10" fmla="*/ 66 w 66"/>
                <a:gd name="T11" fmla="*/ 4 h 8"/>
                <a:gd name="T12" fmla="*/ 62 w 6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8">
                  <a:moveTo>
                    <a:pt x="6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6" y="1"/>
                    <a:pt x="66" y="4"/>
                  </a:cubicBezTo>
                  <a:cubicBezTo>
                    <a:pt x="66" y="6"/>
                    <a:pt x="64" y="8"/>
                    <a:pt x="6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" name="window"/>
          <p:cNvGrpSpPr/>
          <p:nvPr/>
        </p:nvGrpSpPr>
        <p:grpSpPr>
          <a:xfrm>
            <a:off x="1864640" y="3856037"/>
            <a:ext cx="787400" cy="1016000"/>
            <a:chOff x="4794876" y="3856037"/>
            <a:chExt cx="787400" cy="1016000"/>
          </a:xfrm>
        </p:grpSpPr>
        <p:sp>
          <p:nvSpPr>
            <p:cNvPr id="38" name="window piece"/>
            <p:cNvSpPr>
              <a:spLocks noChangeArrowheads="1"/>
            </p:cNvSpPr>
            <p:nvPr/>
          </p:nvSpPr>
          <p:spPr bwMode="auto">
            <a:xfrm>
              <a:off x="4820276" y="3881437"/>
              <a:ext cx="736600" cy="9652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window piece"/>
            <p:cNvSpPr>
              <a:spLocks noEditPoints="1"/>
            </p:cNvSpPr>
            <p:nvPr/>
          </p:nvSpPr>
          <p:spPr bwMode="auto">
            <a:xfrm>
              <a:off x="4794876" y="3856037"/>
              <a:ext cx="787400" cy="1016000"/>
            </a:xfrm>
            <a:custGeom>
              <a:avLst/>
              <a:gdLst>
                <a:gd name="T0" fmla="*/ 464 w 496"/>
                <a:gd name="T1" fmla="*/ 0 h 640"/>
                <a:gd name="T2" fmla="*/ 32 w 496"/>
                <a:gd name="T3" fmla="*/ 0 h 640"/>
                <a:gd name="T4" fmla="*/ 0 w 496"/>
                <a:gd name="T5" fmla="*/ 0 h 640"/>
                <a:gd name="T6" fmla="*/ 0 w 496"/>
                <a:gd name="T7" fmla="*/ 32 h 640"/>
                <a:gd name="T8" fmla="*/ 0 w 496"/>
                <a:gd name="T9" fmla="*/ 608 h 640"/>
                <a:gd name="T10" fmla="*/ 0 w 496"/>
                <a:gd name="T11" fmla="*/ 640 h 640"/>
                <a:gd name="T12" fmla="*/ 32 w 496"/>
                <a:gd name="T13" fmla="*/ 640 h 640"/>
                <a:gd name="T14" fmla="*/ 464 w 496"/>
                <a:gd name="T15" fmla="*/ 640 h 640"/>
                <a:gd name="T16" fmla="*/ 496 w 496"/>
                <a:gd name="T17" fmla="*/ 640 h 640"/>
                <a:gd name="T18" fmla="*/ 496 w 496"/>
                <a:gd name="T19" fmla="*/ 608 h 640"/>
                <a:gd name="T20" fmla="*/ 496 w 496"/>
                <a:gd name="T21" fmla="*/ 32 h 640"/>
                <a:gd name="T22" fmla="*/ 496 w 496"/>
                <a:gd name="T23" fmla="*/ 0 h 640"/>
                <a:gd name="T24" fmla="*/ 464 w 496"/>
                <a:gd name="T25" fmla="*/ 0 h 640"/>
                <a:gd name="T26" fmla="*/ 464 w 496"/>
                <a:gd name="T27" fmla="*/ 608 h 640"/>
                <a:gd name="T28" fmla="*/ 32 w 496"/>
                <a:gd name="T29" fmla="*/ 608 h 640"/>
                <a:gd name="T30" fmla="*/ 32 w 496"/>
                <a:gd name="T31" fmla="*/ 32 h 640"/>
                <a:gd name="T32" fmla="*/ 232 w 496"/>
                <a:gd name="T33" fmla="*/ 32 h 640"/>
                <a:gd name="T34" fmla="*/ 232 w 496"/>
                <a:gd name="T35" fmla="*/ 304 h 640"/>
                <a:gd name="T36" fmla="*/ 32 w 496"/>
                <a:gd name="T37" fmla="*/ 304 h 640"/>
                <a:gd name="T38" fmla="*/ 32 w 496"/>
                <a:gd name="T39" fmla="*/ 336 h 640"/>
                <a:gd name="T40" fmla="*/ 232 w 496"/>
                <a:gd name="T41" fmla="*/ 336 h 640"/>
                <a:gd name="T42" fmla="*/ 232 w 496"/>
                <a:gd name="T43" fmla="*/ 608 h 640"/>
                <a:gd name="T44" fmla="*/ 264 w 496"/>
                <a:gd name="T45" fmla="*/ 608 h 640"/>
                <a:gd name="T46" fmla="*/ 264 w 496"/>
                <a:gd name="T47" fmla="*/ 336 h 640"/>
                <a:gd name="T48" fmla="*/ 464 w 496"/>
                <a:gd name="T49" fmla="*/ 336 h 640"/>
                <a:gd name="T50" fmla="*/ 464 w 496"/>
                <a:gd name="T51" fmla="*/ 608 h 640"/>
                <a:gd name="T52" fmla="*/ 464 w 496"/>
                <a:gd name="T53" fmla="*/ 304 h 640"/>
                <a:gd name="T54" fmla="*/ 264 w 496"/>
                <a:gd name="T55" fmla="*/ 304 h 640"/>
                <a:gd name="T56" fmla="*/ 264 w 496"/>
                <a:gd name="T57" fmla="*/ 32 h 640"/>
                <a:gd name="T58" fmla="*/ 464 w 496"/>
                <a:gd name="T59" fmla="*/ 32 h 640"/>
                <a:gd name="T60" fmla="*/ 464 w 496"/>
                <a:gd name="T61" fmla="*/ 30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6" h="640">
                  <a:moveTo>
                    <a:pt x="464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608"/>
                  </a:lnTo>
                  <a:lnTo>
                    <a:pt x="0" y="640"/>
                  </a:lnTo>
                  <a:lnTo>
                    <a:pt x="32" y="640"/>
                  </a:lnTo>
                  <a:lnTo>
                    <a:pt x="464" y="640"/>
                  </a:lnTo>
                  <a:lnTo>
                    <a:pt x="496" y="640"/>
                  </a:lnTo>
                  <a:lnTo>
                    <a:pt x="496" y="608"/>
                  </a:lnTo>
                  <a:lnTo>
                    <a:pt x="496" y="32"/>
                  </a:lnTo>
                  <a:lnTo>
                    <a:pt x="496" y="0"/>
                  </a:lnTo>
                  <a:lnTo>
                    <a:pt x="464" y="0"/>
                  </a:lnTo>
                  <a:close/>
                  <a:moveTo>
                    <a:pt x="464" y="608"/>
                  </a:moveTo>
                  <a:lnTo>
                    <a:pt x="32" y="608"/>
                  </a:lnTo>
                  <a:lnTo>
                    <a:pt x="32" y="32"/>
                  </a:lnTo>
                  <a:lnTo>
                    <a:pt x="232" y="32"/>
                  </a:lnTo>
                  <a:lnTo>
                    <a:pt x="232" y="304"/>
                  </a:lnTo>
                  <a:lnTo>
                    <a:pt x="32" y="304"/>
                  </a:lnTo>
                  <a:lnTo>
                    <a:pt x="32" y="336"/>
                  </a:lnTo>
                  <a:lnTo>
                    <a:pt x="232" y="336"/>
                  </a:lnTo>
                  <a:lnTo>
                    <a:pt x="232" y="608"/>
                  </a:lnTo>
                  <a:lnTo>
                    <a:pt x="264" y="608"/>
                  </a:lnTo>
                  <a:lnTo>
                    <a:pt x="264" y="336"/>
                  </a:lnTo>
                  <a:lnTo>
                    <a:pt x="464" y="336"/>
                  </a:lnTo>
                  <a:lnTo>
                    <a:pt x="464" y="608"/>
                  </a:lnTo>
                  <a:close/>
                  <a:moveTo>
                    <a:pt x="464" y="304"/>
                  </a:moveTo>
                  <a:lnTo>
                    <a:pt x="264" y="304"/>
                  </a:lnTo>
                  <a:lnTo>
                    <a:pt x="264" y="32"/>
                  </a:lnTo>
                  <a:lnTo>
                    <a:pt x="464" y="32"/>
                  </a:lnTo>
                  <a:lnTo>
                    <a:pt x="464" y="3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2" name="foundation"/>
          <p:cNvSpPr>
            <a:spLocks noChangeArrowheads="1"/>
          </p:cNvSpPr>
          <p:nvPr/>
        </p:nvSpPr>
        <p:spPr bwMode="auto">
          <a:xfrm>
            <a:off x="-120361" y="5253037"/>
            <a:ext cx="3429000" cy="4587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step"/>
          <p:cNvSpPr>
            <a:spLocks noChangeArrowheads="1"/>
          </p:cNvSpPr>
          <p:nvPr/>
        </p:nvSpPr>
        <p:spPr bwMode="auto">
          <a:xfrm>
            <a:off x="457489" y="5253037"/>
            <a:ext cx="914400" cy="4587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step"/>
          <p:cNvSpPr>
            <a:spLocks noChangeArrowheads="1"/>
          </p:cNvSpPr>
          <p:nvPr/>
        </p:nvSpPr>
        <p:spPr bwMode="auto">
          <a:xfrm>
            <a:off x="457489" y="5483225"/>
            <a:ext cx="9144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bush"/>
          <p:cNvSpPr>
            <a:spLocks/>
          </p:cNvSpPr>
          <p:nvPr/>
        </p:nvSpPr>
        <p:spPr bwMode="auto">
          <a:xfrm>
            <a:off x="2941205" y="4601346"/>
            <a:ext cx="1211325" cy="83740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0">
                <a:srgbClr val="008E00">
                  <a:shade val="30000"/>
                  <a:satMod val="115000"/>
                </a:srgbClr>
              </a:gs>
              <a:gs pos="50000">
                <a:srgbClr val="008E00">
                  <a:shade val="67500"/>
                  <a:satMod val="115000"/>
                </a:srgbClr>
              </a:gs>
              <a:gs pos="100000">
                <a:srgbClr val="008E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bush"/>
          <p:cNvSpPr>
            <a:spLocks/>
          </p:cNvSpPr>
          <p:nvPr/>
        </p:nvSpPr>
        <p:spPr bwMode="auto">
          <a:xfrm>
            <a:off x="2597018" y="5258917"/>
            <a:ext cx="1179459" cy="922321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0">
                <a:srgbClr val="008E00">
                  <a:shade val="30000"/>
                  <a:satMod val="115000"/>
                </a:srgbClr>
              </a:gs>
              <a:gs pos="50000">
                <a:srgbClr val="008E00">
                  <a:shade val="67500"/>
                  <a:satMod val="115000"/>
                </a:srgbClr>
              </a:gs>
              <a:gs pos="100000">
                <a:srgbClr val="008E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bush"/>
          <p:cNvSpPr>
            <a:spLocks/>
          </p:cNvSpPr>
          <p:nvPr/>
        </p:nvSpPr>
        <p:spPr bwMode="auto">
          <a:xfrm>
            <a:off x="3580266" y="4976968"/>
            <a:ext cx="1375591" cy="1028434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rgbClr val="008E00">
                  <a:shade val="30000"/>
                  <a:satMod val="115000"/>
                </a:srgbClr>
              </a:gs>
              <a:gs pos="50000">
                <a:srgbClr val="008E00">
                  <a:shade val="67500"/>
                  <a:satMod val="115000"/>
                </a:srgbClr>
              </a:gs>
              <a:gs pos="100000">
                <a:srgbClr val="008E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bush"/>
          <p:cNvSpPr>
            <a:spLocks/>
          </p:cNvSpPr>
          <p:nvPr/>
        </p:nvSpPr>
        <p:spPr bwMode="auto">
          <a:xfrm>
            <a:off x="1643266" y="6216859"/>
            <a:ext cx="1019214" cy="704598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0">
                <a:srgbClr val="008E00">
                  <a:shade val="30000"/>
                  <a:satMod val="115000"/>
                </a:srgbClr>
              </a:gs>
              <a:gs pos="50000">
                <a:srgbClr val="008E00">
                  <a:shade val="67500"/>
                  <a:satMod val="115000"/>
                </a:srgbClr>
              </a:gs>
              <a:gs pos="100000">
                <a:srgbClr val="008E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bush"/>
          <p:cNvSpPr>
            <a:spLocks/>
          </p:cNvSpPr>
          <p:nvPr/>
        </p:nvSpPr>
        <p:spPr bwMode="auto">
          <a:xfrm>
            <a:off x="-617140" y="6106074"/>
            <a:ext cx="1077955" cy="842946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0">
                <a:srgbClr val="008E00">
                  <a:shade val="30000"/>
                  <a:satMod val="115000"/>
                </a:srgbClr>
              </a:gs>
              <a:gs pos="50000">
                <a:srgbClr val="008E00">
                  <a:shade val="67500"/>
                  <a:satMod val="115000"/>
                </a:srgbClr>
              </a:gs>
              <a:gs pos="100000">
                <a:srgbClr val="008E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doors"/>
          <p:cNvSpPr txBox="1"/>
          <p:nvPr/>
        </p:nvSpPr>
        <p:spPr>
          <a:xfrm>
            <a:off x="5413829" y="2719543"/>
            <a:ext cx="373017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STAY AWAY</a:t>
            </a: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From transformers and substations.</a:t>
            </a:r>
          </a:p>
        </p:txBody>
      </p:sp>
      <p:sp>
        <p:nvSpPr>
          <p:cNvPr id="53" name="roof"/>
          <p:cNvSpPr txBox="1"/>
          <p:nvPr/>
        </p:nvSpPr>
        <p:spPr>
          <a:xfrm>
            <a:off x="3740969" y="3865461"/>
            <a:ext cx="3730171" cy="85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STAY AWAY</a:t>
            </a: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From power lines.</a:t>
            </a:r>
          </a:p>
        </p:txBody>
      </p:sp>
      <p:sp>
        <p:nvSpPr>
          <p:cNvPr id="52" name="painting"/>
          <p:cNvSpPr txBox="1"/>
          <p:nvPr/>
        </p:nvSpPr>
        <p:spPr>
          <a:xfrm>
            <a:off x="3776477" y="1448580"/>
            <a:ext cx="3730171" cy="11400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NEVER</a:t>
            </a: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Mix water and electricity.</a:t>
            </a:r>
          </a:p>
        </p:txBody>
      </p:sp>
      <p:sp>
        <p:nvSpPr>
          <p:cNvPr id="49" name="framing"/>
          <p:cNvSpPr txBox="1"/>
          <p:nvPr/>
        </p:nvSpPr>
        <p:spPr>
          <a:xfrm>
            <a:off x="5413829" y="4898864"/>
            <a:ext cx="373017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DON’T </a:t>
            </a:r>
            <a:endParaRPr lang="en-US" sz="1400" dirty="0"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Plug too much stuff into one outlet.</a:t>
            </a:r>
          </a:p>
        </p:txBody>
      </p:sp>
      <p:sp>
        <p:nvSpPr>
          <p:cNvPr id="51" name="foundation"/>
          <p:cNvSpPr txBox="1"/>
          <p:nvPr/>
        </p:nvSpPr>
        <p:spPr>
          <a:xfrm>
            <a:off x="5413828" y="111164"/>
            <a:ext cx="3730172" cy="12289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NEVER</a:t>
            </a:r>
          </a:p>
          <a:p>
            <a:pPr algn="ctr"/>
            <a:r>
              <a:rPr lang="en-US" sz="2000" b="1" dirty="0" smtClean="0">
                <a:latin typeface="Comic Sans MS" panose="030F0702030302020204" pitchFamily="66" charset="0"/>
              </a:rPr>
              <a:t>Put metal objects in outlets or appliances.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8" y="1358304"/>
            <a:ext cx="1516266" cy="132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97" y="159178"/>
            <a:ext cx="1362363" cy="1277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317">
            <a:off x="3991193" y="2368406"/>
            <a:ext cx="1602658" cy="1438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6284" y="3858702"/>
            <a:ext cx="2002971" cy="885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68" y="4508454"/>
            <a:ext cx="1079596" cy="1524986"/>
          </a:xfrm>
          <a:prstGeom prst="rect">
            <a:avLst/>
          </a:prstGeom>
        </p:spPr>
      </p:pic>
      <p:sp>
        <p:nvSpPr>
          <p:cNvPr id="61" name="construction puzzles"/>
          <p:cNvSpPr txBox="1"/>
          <p:nvPr/>
        </p:nvSpPr>
        <p:spPr>
          <a:xfrm>
            <a:off x="-2611263" y="34874"/>
            <a:ext cx="85630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4500" dirty="0" smtClean="0">
                <a:solidFill>
                  <a:srgbClr val="008E00"/>
                </a:solidFill>
                <a:latin typeface="Comic Sans MS" panose="030F0702030302020204" pitchFamily="66" charset="0"/>
              </a:rPr>
              <a:t>T</a:t>
            </a:r>
            <a:r>
              <a:rPr lang="en-US" sz="45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r>
              <a:rPr lang="en-US" sz="45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  <a:r>
              <a:rPr lang="en-US" sz="4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4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4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US" sz="45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</a:t>
            </a:r>
            <a:r>
              <a:rPr lang="en-US" sz="45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</a:t>
            </a:r>
            <a:endParaRPr lang="en-US" sz="45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construction puzzles"/>
          <p:cNvSpPr txBox="1"/>
          <p:nvPr/>
        </p:nvSpPr>
        <p:spPr>
          <a:xfrm>
            <a:off x="-2653263" y="610240"/>
            <a:ext cx="8563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inside</a:t>
            </a:r>
            <a:endParaRPr lang="en-US" sz="3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7" grpId="0" animBg="1"/>
      <p:bldP spid="18" grpId="0" animBg="1"/>
      <p:bldP spid="26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89" grpId="0" animBg="1"/>
      <p:bldP spid="90" grpId="0" animBg="1"/>
      <p:bldP spid="54" grpId="0" animBg="1"/>
      <p:bldP spid="53" grpId="0" animBg="1"/>
      <p:bldP spid="52" grpId="0" animBg="1"/>
      <p:bldP spid="49" grpId="0" animBg="1"/>
      <p:bldP spid="51" grpId="0" animBg="1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6E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13"/>
          <a:stretch/>
        </p:blipFill>
        <p:spPr>
          <a:xfrm flipH="1">
            <a:off x="-8583" y="261257"/>
            <a:ext cx="4406412" cy="7213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4053603"/>
            <a:ext cx="9144000" cy="2804397"/>
          </a:xfrm>
          <a:custGeom>
            <a:avLst/>
            <a:gdLst>
              <a:gd name="connsiteX0" fmla="*/ 0 w 9200644"/>
              <a:gd name="connsiteY0" fmla="*/ 0 h 2327472"/>
              <a:gd name="connsiteX1" fmla="*/ 9200644 w 9200644"/>
              <a:gd name="connsiteY1" fmla="*/ 0 h 2327472"/>
              <a:gd name="connsiteX2" fmla="*/ 9200644 w 9200644"/>
              <a:gd name="connsiteY2" fmla="*/ 2327472 h 2327472"/>
              <a:gd name="connsiteX3" fmla="*/ 0 w 9200644"/>
              <a:gd name="connsiteY3" fmla="*/ 2327472 h 2327472"/>
              <a:gd name="connsiteX4" fmla="*/ 0 w 9200644"/>
              <a:gd name="connsiteY4" fmla="*/ 0 h 2327472"/>
              <a:gd name="connsiteX0" fmla="*/ 0 w 9200644"/>
              <a:gd name="connsiteY0" fmla="*/ 0 h 2327472"/>
              <a:gd name="connsiteX1" fmla="*/ 1319002 w 9200644"/>
              <a:gd name="connsiteY1" fmla="*/ 0 h 2327472"/>
              <a:gd name="connsiteX2" fmla="*/ 9200644 w 9200644"/>
              <a:gd name="connsiteY2" fmla="*/ 0 h 2327472"/>
              <a:gd name="connsiteX3" fmla="*/ 9200644 w 9200644"/>
              <a:gd name="connsiteY3" fmla="*/ 2327472 h 2327472"/>
              <a:gd name="connsiteX4" fmla="*/ 0 w 9200644"/>
              <a:gd name="connsiteY4" fmla="*/ 2327472 h 2327472"/>
              <a:gd name="connsiteX5" fmla="*/ 0 w 9200644"/>
              <a:gd name="connsiteY5" fmla="*/ 0 h 2327472"/>
              <a:gd name="connsiteX0" fmla="*/ 0 w 9200644"/>
              <a:gd name="connsiteY0" fmla="*/ 0 h 2327472"/>
              <a:gd name="connsiteX1" fmla="*/ 1319002 w 9200644"/>
              <a:gd name="connsiteY1" fmla="*/ 0 h 2327472"/>
              <a:gd name="connsiteX2" fmla="*/ 3163986 w 9200644"/>
              <a:gd name="connsiteY2" fmla="*/ 0 h 2327472"/>
              <a:gd name="connsiteX3" fmla="*/ 9200644 w 9200644"/>
              <a:gd name="connsiteY3" fmla="*/ 0 h 2327472"/>
              <a:gd name="connsiteX4" fmla="*/ 9200644 w 9200644"/>
              <a:gd name="connsiteY4" fmla="*/ 2327472 h 2327472"/>
              <a:gd name="connsiteX5" fmla="*/ 0 w 9200644"/>
              <a:gd name="connsiteY5" fmla="*/ 2327472 h 2327472"/>
              <a:gd name="connsiteX6" fmla="*/ 0 w 9200644"/>
              <a:gd name="connsiteY6" fmla="*/ 0 h 2327472"/>
              <a:gd name="connsiteX0" fmla="*/ 0 w 9200644"/>
              <a:gd name="connsiteY0" fmla="*/ 0 h 2327472"/>
              <a:gd name="connsiteX1" fmla="*/ 1319002 w 9200644"/>
              <a:gd name="connsiteY1" fmla="*/ 0 h 2327472"/>
              <a:gd name="connsiteX2" fmla="*/ 3163986 w 9200644"/>
              <a:gd name="connsiteY2" fmla="*/ 0 h 2327472"/>
              <a:gd name="connsiteX3" fmla="*/ 4903773 w 9200644"/>
              <a:gd name="connsiteY3" fmla="*/ 0 h 2327472"/>
              <a:gd name="connsiteX4" fmla="*/ 9200644 w 9200644"/>
              <a:gd name="connsiteY4" fmla="*/ 0 h 2327472"/>
              <a:gd name="connsiteX5" fmla="*/ 9200644 w 9200644"/>
              <a:gd name="connsiteY5" fmla="*/ 2327472 h 2327472"/>
              <a:gd name="connsiteX6" fmla="*/ 0 w 9200644"/>
              <a:gd name="connsiteY6" fmla="*/ 2327472 h 2327472"/>
              <a:gd name="connsiteX7" fmla="*/ 0 w 9200644"/>
              <a:gd name="connsiteY7" fmla="*/ 0 h 2327472"/>
              <a:gd name="connsiteX0" fmla="*/ 0 w 9200644"/>
              <a:gd name="connsiteY0" fmla="*/ 0 h 2327472"/>
              <a:gd name="connsiteX1" fmla="*/ 1319002 w 9200644"/>
              <a:gd name="connsiteY1" fmla="*/ 0 h 2327472"/>
              <a:gd name="connsiteX2" fmla="*/ 3163986 w 9200644"/>
              <a:gd name="connsiteY2" fmla="*/ 0 h 2327472"/>
              <a:gd name="connsiteX3" fmla="*/ 4903773 w 9200644"/>
              <a:gd name="connsiteY3" fmla="*/ 0 h 2327472"/>
              <a:gd name="connsiteX4" fmla="*/ 7031979 w 9200644"/>
              <a:gd name="connsiteY4" fmla="*/ 0 h 2327472"/>
              <a:gd name="connsiteX5" fmla="*/ 9200644 w 9200644"/>
              <a:gd name="connsiteY5" fmla="*/ 0 h 2327472"/>
              <a:gd name="connsiteX6" fmla="*/ 9200644 w 9200644"/>
              <a:gd name="connsiteY6" fmla="*/ 2327472 h 2327472"/>
              <a:gd name="connsiteX7" fmla="*/ 0 w 9200644"/>
              <a:gd name="connsiteY7" fmla="*/ 2327472 h 2327472"/>
              <a:gd name="connsiteX8" fmla="*/ 0 w 9200644"/>
              <a:gd name="connsiteY8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163986 w 9200644"/>
              <a:gd name="connsiteY2" fmla="*/ 0 h 2327472"/>
              <a:gd name="connsiteX3" fmla="*/ 4903773 w 9200644"/>
              <a:gd name="connsiteY3" fmla="*/ 0 h 2327472"/>
              <a:gd name="connsiteX4" fmla="*/ 7031979 w 9200644"/>
              <a:gd name="connsiteY4" fmla="*/ 0 h 2327472"/>
              <a:gd name="connsiteX5" fmla="*/ 9200644 w 9200644"/>
              <a:gd name="connsiteY5" fmla="*/ 0 h 2327472"/>
              <a:gd name="connsiteX6" fmla="*/ 9200644 w 9200644"/>
              <a:gd name="connsiteY6" fmla="*/ 2327472 h 2327472"/>
              <a:gd name="connsiteX7" fmla="*/ 0 w 9200644"/>
              <a:gd name="connsiteY7" fmla="*/ 2327472 h 2327472"/>
              <a:gd name="connsiteX8" fmla="*/ 0 w 9200644"/>
              <a:gd name="connsiteY8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4903773 w 9200644"/>
              <a:gd name="connsiteY3" fmla="*/ 0 h 2327472"/>
              <a:gd name="connsiteX4" fmla="*/ 7031979 w 9200644"/>
              <a:gd name="connsiteY4" fmla="*/ 0 h 2327472"/>
              <a:gd name="connsiteX5" fmla="*/ 9200644 w 9200644"/>
              <a:gd name="connsiteY5" fmla="*/ 0 h 2327472"/>
              <a:gd name="connsiteX6" fmla="*/ 9200644 w 9200644"/>
              <a:gd name="connsiteY6" fmla="*/ 2327472 h 2327472"/>
              <a:gd name="connsiteX7" fmla="*/ 0 w 9200644"/>
              <a:gd name="connsiteY7" fmla="*/ 2327472 h 2327472"/>
              <a:gd name="connsiteX8" fmla="*/ 0 w 9200644"/>
              <a:gd name="connsiteY8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7031979 w 9200644"/>
              <a:gd name="connsiteY4" fmla="*/ 0 h 2327472"/>
              <a:gd name="connsiteX5" fmla="*/ 9200644 w 9200644"/>
              <a:gd name="connsiteY5" fmla="*/ 0 h 2327472"/>
              <a:gd name="connsiteX6" fmla="*/ 9200644 w 9200644"/>
              <a:gd name="connsiteY6" fmla="*/ 2327472 h 2327472"/>
              <a:gd name="connsiteX7" fmla="*/ 0 w 9200644"/>
              <a:gd name="connsiteY7" fmla="*/ 2327472 h 2327472"/>
              <a:gd name="connsiteX8" fmla="*/ 0 w 9200644"/>
              <a:gd name="connsiteY8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7040071 w 9200644"/>
              <a:gd name="connsiteY4" fmla="*/ 1140977 h 2327472"/>
              <a:gd name="connsiteX5" fmla="*/ 9200644 w 9200644"/>
              <a:gd name="connsiteY5" fmla="*/ 0 h 2327472"/>
              <a:gd name="connsiteX6" fmla="*/ 9200644 w 9200644"/>
              <a:gd name="connsiteY6" fmla="*/ 2327472 h 2327472"/>
              <a:gd name="connsiteX7" fmla="*/ 0 w 9200644"/>
              <a:gd name="connsiteY7" fmla="*/ 2327472 h 2327472"/>
              <a:gd name="connsiteX8" fmla="*/ 0 w 9200644"/>
              <a:gd name="connsiteY8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5704885 w 9200644"/>
              <a:gd name="connsiteY4" fmla="*/ 1246174 h 2327472"/>
              <a:gd name="connsiteX5" fmla="*/ 7040071 w 9200644"/>
              <a:gd name="connsiteY5" fmla="*/ 1140977 h 2327472"/>
              <a:gd name="connsiteX6" fmla="*/ 9200644 w 9200644"/>
              <a:gd name="connsiteY6" fmla="*/ 0 h 2327472"/>
              <a:gd name="connsiteX7" fmla="*/ 9200644 w 9200644"/>
              <a:gd name="connsiteY7" fmla="*/ 2327472 h 2327472"/>
              <a:gd name="connsiteX8" fmla="*/ 0 w 9200644"/>
              <a:gd name="connsiteY8" fmla="*/ 2327472 h 2327472"/>
              <a:gd name="connsiteX9" fmla="*/ 0 w 9200644"/>
              <a:gd name="connsiteY9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5211271 w 9200644"/>
              <a:gd name="connsiteY4" fmla="*/ 865848 h 2327472"/>
              <a:gd name="connsiteX5" fmla="*/ 7040071 w 9200644"/>
              <a:gd name="connsiteY5" fmla="*/ 1140977 h 2327472"/>
              <a:gd name="connsiteX6" fmla="*/ 9200644 w 9200644"/>
              <a:gd name="connsiteY6" fmla="*/ 0 h 2327472"/>
              <a:gd name="connsiteX7" fmla="*/ 9200644 w 9200644"/>
              <a:gd name="connsiteY7" fmla="*/ 2327472 h 2327472"/>
              <a:gd name="connsiteX8" fmla="*/ 0 w 9200644"/>
              <a:gd name="connsiteY8" fmla="*/ 2327472 h 2327472"/>
              <a:gd name="connsiteX9" fmla="*/ 0 w 9200644"/>
              <a:gd name="connsiteY9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5211271 w 9200644"/>
              <a:gd name="connsiteY4" fmla="*/ 865848 h 2327472"/>
              <a:gd name="connsiteX5" fmla="*/ 7040071 w 9200644"/>
              <a:gd name="connsiteY5" fmla="*/ 1140977 h 2327472"/>
              <a:gd name="connsiteX6" fmla="*/ 8278152 w 9200644"/>
              <a:gd name="connsiteY6" fmla="*/ 477430 h 2327472"/>
              <a:gd name="connsiteX7" fmla="*/ 9200644 w 9200644"/>
              <a:gd name="connsiteY7" fmla="*/ 0 h 2327472"/>
              <a:gd name="connsiteX8" fmla="*/ 9200644 w 9200644"/>
              <a:gd name="connsiteY8" fmla="*/ 2327472 h 2327472"/>
              <a:gd name="connsiteX9" fmla="*/ 0 w 9200644"/>
              <a:gd name="connsiteY9" fmla="*/ 2327472 h 2327472"/>
              <a:gd name="connsiteX10" fmla="*/ 0 w 9200644"/>
              <a:gd name="connsiteY10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5211271 w 9200644"/>
              <a:gd name="connsiteY4" fmla="*/ 865848 h 2327472"/>
              <a:gd name="connsiteX5" fmla="*/ 7040071 w 9200644"/>
              <a:gd name="connsiteY5" fmla="*/ 1140977 h 2327472"/>
              <a:gd name="connsiteX6" fmla="*/ 8059667 w 9200644"/>
              <a:gd name="connsiteY6" fmla="*/ 339866 h 2327472"/>
              <a:gd name="connsiteX7" fmla="*/ 9200644 w 9200644"/>
              <a:gd name="connsiteY7" fmla="*/ 0 h 2327472"/>
              <a:gd name="connsiteX8" fmla="*/ 9200644 w 9200644"/>
              <a:gd name="connsiteY8" fmla="*/ 2327472 h 2327472"/>
              <a:gd name="connsiteX9" fmla="*/ 0 w 9200644"/>
              <a:gd name="connsiteY9" fmla="*/ 2327472 h 2327472"/>
              <a:gd name="connsiteX10" fmla="*/ 0 w 9200644"/>
              <a:gd name="connsiteY10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5211271 w 9200644"/>
              <a:gd name="connsiteY4" fmla="*/ 865848 h 2327472"/>
              <a:gd name="connsiteX5" fmla="*/ 7007703 w 9200644"/>
              <a:gd name="connsiteY5" fmla="*/ 1213806 h 2327472"/>
              <a:gd name="connsiteX6" fmla="*/ 8059667 w 9200644"/>
              <a:gd name="connsiteY6" fmla="*/ 339866 h 2327472"/>
              <a:gd name="connsiteX7" fmla="*/ 9200644 w 9200644"/>
              <a:gd name="connsiteY7" fmla="*/ 0 h 2327472"/>
              <a:gd name="connsiteX8" fmla="*/ 9200644 w 9200644"/>
              <a:gd name="connsiteY8" fmla="*/ 2327472 h 2327472"/>
              <a:gd name="connsiteX9" fmla="*/ 0 w 9200644"/>
              <a:gd name="connsiteY9" fmla="*/ 2327472 h 2327472"/>
              <a:gd name="connsiteX10" fmla="*/ 0 w 9200644"/>
              <a:gd name="connsiteY10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70888 w 9200644"/>
              <a:gd name="connsiteY3" fmla="*/ 1416107 h 2327472"/>
              <a:gd name="connsiteX4" fmla="*/ 5211271 w 9200644"/>
              <a:gd name="connsiteY4" fmla="*/ 865848 h 2327472"/>
              <a:gd name="connsiteX5" fmla="*/ 6625022 w 9200644"/>
              <a:gd name="connsiteY5" fmla="*/ 1600710 h 2327472"/>
              <a:gd name="connsiteX6" fmla="*/ 8059667 w 9200644"/>
              <a:gd name="connsiteY6" fmla="*/ 339866 h 2327472"/>
              <a:gd name="connsiteX7" fmla="*/ 9200644 w 9200644"/>
              <a:gd name="connsiteY7" fmla="*/ 0 h 2327472"/>
              <a:gd name="connsiteX8" fmla="*/ 9200644 w 9200644"/>
              <a:gd name="connsiteY8" fmla="*/ 2327472 h 2327472"/>
              <a:gd name="connsiteX9" fmla="*/ 0 w 9200644"/>
              <a:gd name="connsiteY9" fmla="*/ 2327472 h 2327472"/>
              <a:gd name="connsiteX10" fmla="*/ 0 w 9200644"/>
              <a:gd name="connsiteY10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62746 w 9200644"/>
              <a:gd name="connsiteY3" fmla="*/ 1628905 h 2327472"/>
              <a:gd name="connsiteX4" fmla="*/ 5211271 w 9200644"/>
              <a:gd name="connsiteY4" fmla="*/ 865848 h 2327472"/>
              <a:gd name="connsiteX5" fmla="*/ 6625022 w 9200644"/>
              <a:gd name="connsiteY5" fmla="*/ 1600710 h 2327472"/>
              <a:gd name="connsiteX6" fmla="*/ 8059667 w 9200644"/>
              <a:gd name="connsiteY6" fmla="*/ 339866 h 2327472"/>
              <a:gd name="connsiteX7" fmla="*/ 9200644 w 9200644"/>
              <a:gd name="connsiteY7" fmla="*/ 0 h 2327472"/>
              <a:gd name="connsiteX8" fmla="*/ 9200644 w 9200644"/>
              <a:gd name="connsiteY8" fmla="*/ 2327472 h 2327472"/>
              <a:gd name="connsiteX9" fmla="*/ 0 w 9200644"/>
              <a:gd name="connsiteY9" fmla="*/ 2327472 h 2327472"/>
              <a:gd name="connsiteX10" fmla="*/ 0 w 9200644"/>
              <a:gd name="connsiteY10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49040 w 9200644"/>
              <a:gd name="connsiteY3" fmla="*/ 1380180 h 2327472"/>
              <a:gd name="connsiteX4" fmla="*/ 5211271 w 9200644"/>
              <a:gd name="connsiteY4" fmla="*/ 865848 h 2327472"/>
              <a:gd name="connsiteX5" fmla="*/ 6625022 w 9200644"/>
              <a:gd name="connsiteY5" fmla="*/ 1600710 h 2327472"/>
              <a:gd name="connsiteX6" fmla="*/ 8059667 w 9200644"/>
              <a:gd name="connsiteY6" fmla="*/ 339866 h 2327472"/>
              <a:gd name="connsiteX7" fmla="*/ 9200644 w 9200644"/>
              <a:gd name="connsiteY7" fmla="*/ 0 h 2327472"/>
              <a:gd name="connsiteX8" fmla="*/ 9200644 w 9200644"/>
              <a:gd name="connsiteY8" fmla="*/ 2327472 h 2327472"/>
              <a:gd name="connsiteX9" fmla="*/ 0 w 9200644"/>
              <a:gd name="connsiteY9" fmla="*/ 2327472 h 2327472"/>
              <a:gd name="connsiteX10" fmla="*/ 0 w 9200644"/>
              <a:gd name="connsiteY10" fmla="*/ 0 h 2327472"/>
              <a:gd name="connsiteX0" fmla="*/ 0 w 9200644"/>
              <a:gd name="connsiteY0" fmla="*/ 0 h 2327472"/>
              <a:gd name="connsiteX1" fmla="*/ 1310910 w 9200644"/>
              <a:gd name="connsiteY1" fmla="*/ 121381 h 2327472"/>
              <a:gd name="connsiteX2" fmla="*/ 3034513 w 9200644"/>
              <a:gd name="connsiteY2" fmla="*/ 1076241 h 2327472"/>
              <a:gd name="connsiteX3" fmla="*/ 3749040 w 9200644"/>
              <a:gd name="connsiteY3" fmla="*/ 1380180 h 2327472"/>
              <a:gd name="connsiteX4" fmla="*/ 5211271 w 9200644"/>
              <a:gd name="connsiteY4" fmla="*/ 865848 h 2327472"/>
              <a:gd name="connsiteX5" fmla="*/ 6604462 w 9200644"/>
              <a:gd name="connsiteY5" fmla="*/ 1301109 h 2327472"/>
              <a:gd name="connsiteX6" fmla="*/ 8059667 w 9200644"/>
              <a:gd name="connsiteY6" fmla="*/ 339866 h 2327472"/>
              <a:gd name="connsiteX7" fmla="*/ 9200644 w 9200644"/>
              <a:gd name="connsiteY7" fmla="*/ 0 h 2327472"/>
              <a:gd name="connsiteX8" fmla="*/ 9200644 w 9200644"/>
              <a:gd name="connsiteY8" fmla="*/ 2327472 h 2327472"/>
              <a:gd name="connsiteX9" fmla="*/ 0 w 9200644"/>
              <a:gd name="connsiteY9" fmla="*/ 2327472 h 2327472"/>
              <a:gd name="connsiteX10" fmla="*/ 0 w 9200644"/>
              <a:gd name="connsiteY10" fmla="*/ 0 h 232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00644" h="2327472">
                <a:moveTo>
                  <a:pt x="0" y="0"/>
                </a:moveTo>
                <a:lnTo>
                  <a:pt x="1310910" y="121381"/>
                </a:lnTo>
                <a:lnTo>
                  <a:pt x="3034513" y="1076241"/>
                </a:lnTo>
                <a:lnTo>
                  <a:pt x="3749040" y="1380180"/>
                </a:lnTo>
                <a:lnTo>
                  <a:pt x="5211271" y="865848"/>
                </a:lnTo>
                <a:lnTo>
                  <a:pt x="6604462" y="1301109"/>
                </a:lnTo>
                <a:lnTo>
                  <a:pt x="8059667" y="339866"/>
                </a:lnTo>
                <a:lnTo>
                  <a:pt x="9200644" y="0"/>
                </a:lnTo>
                <a:lnTo>
                  <a:pt x="9200644" y="2327472"/>
                </a:lnTo>
                <a:lnTo>
                  <a:pt x="0" y="23274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-8079" y="4130145"/>
            <a:ext cx="9160660" cy="1392803"/>
          </a:xfrm>
          <a:custGeom>
            <a:avLst/>
            <a:gdLst>
              <a:gd name="connsiteX0" fmla="*/ 0 w 9233013"/>
              <a:gd name="connsiteY0" fmla="*/ 946362 h 1251933"/>
              <a:gd name="connsiteX1" fmla="*/ 2379059 w 9233013"/>
              <a:gd name="connsiteY1" fmla="*/ 274723 h 1251933"/>
              <a:gd name="connsiteX2" fmla="*/ 3957006 w 9233013"/>
              <a:gd name="connsiteY2" fmla="*/ 1245767 h 1251933"/>
              <a:gd name="connsiteX3" fmla="*/ 5097983 w 9233013"/>
              <a:gd name="connsiteY3" fmla="*/ 711693 h 1251933"/>
              <a:gd name="connsiteX4" fmla="*/ 6570733 w 9233013"/>
              <a:gd name="connsiteY4" fmla="*/ 1181031 h 1251933"/>
              <a:gd name="connsiteX5" fmla="*/ 8294337 w 9233013"/>
              <a:gd name="connsiteY5" fmla="*/ 80514 h 1251933"/>
              <a:gd name="connsiteX6" fmla="*/ 9233013 w 9233013"/>
              <a:gd name="connsiteY6" fmla="*/ 169526 h 1251933"/>
              <a:gd name="connsiteX0" fmla="*/ 0 w 9572878"/>
              <a:gd name="connsiteY0" fmla="*/ 1100110 h 1251933"/>
              <a:gd name="connsiteX1" fmla="*/ 2718924 w 9572878"/>
              <a:gd name="connsiteY1" fmla="*/ 274723 h 1251933"/>
              <a:gd name="connsiteX2" fmla="*/ 4296871 w 9572878"/>
              <a:gd name="connsiteY2" fmla="*/ 1245767 h 1251933"/>
              <a:gd name="connsiteX3" fmla="*/ 5437848 w 9572878"/>
              <a:gd name="connsiteY3" fmla="*/ 711693 h 1251933"/>
              <a:gd name="connsiteX4" fmla="*/ 6910598 w 9572878"/>
              <a:gd name="connsiteY4" fmla="*/ 1181031 h 1251933"/>
              <a:gd name="connsiteX5" fmla="*/ 8634202 w 9572878"/>
              <a:gd name="connsiteY5" fmla="*/ 80514 h 1251933"/>
              <a:gd name="connsiteX6" fmla="*/ 9572878 w 9572878"/>
              <a:gd name="connsiteY6" fmla="*/ 169526 h 1251933"/>
              <a:gd name="connsiteX0" fmla="*/ 0 w 9572878"/>
              <a:gd name="connsiteY0" fmla="*/ 1100110 h 1251933"/>
              <a:gd name="connsiteX1" fmla="*/ 2718924 w 9572878"/>
              <a:gd name="connsiteY1" fmla="*/ 274723 h 1251933"/>
              <a:gd name="connsiteX2" fmla="*/ 4296871 w 9572878"/>
              <a:gd name="connsiteY2" fmla="*/ 1245767 h 1251933"/>
              <a:gd name="connsiteX3" fmla="*/ 5437848 w 9572878"/>
              <a:gd name="connsiteY3" fmla="*/ 711693 h 1251933"/>
              <a:gd name="connsiteX4" fmla="*/ 6910598 w 9572878"/>
              <a:gd name="connsiteY4" fmla="*/ 1181031 h 1251933"/>
              <a:gd name="connsiteX5" fmla="*/ 8634202 w 9572878"/>
              <a:gd name="connsiteY5" fmla="*/ 80514 h 1251933"/>
              <a:gd name="connsiteX6" fmla="*/ 9572878 w 9572878"/>
              <a:gd name="connsiteY6" fmla="*/ 169526 h 1251933"/>
              <a:gd name="connsiteX0" fmla="*/ 0 w 9572878"/>
              <a:gd name="connsiteY0" fmla="*/ 1100110 h 1251933"/>
              <a:gd name="connsiteX1" fmla="*/ 2718924 w 9572878"/>
              <a:gd name="connsiteY1" fmla="*/ 274723 h 1251933"/>
              <a:gd name="connsiteX2" fmla="*/ 4296871 w 9572878"/>
              <a:gd name="connsiteY2" fmla="*/ 1245767 h 1251933"/>
              <a:gd name="connsiteX3" fmla="*/ 5437848 w 9572878"/>
              <a:gd name="connsiteY3" fmla="*/ 711693 h 1251933"/>
              <a:gd name="connsiteX4" fmla="*/ 6910598 w 9572878"/>
              <a:gd name="connsiteY4" fmla="*/ 1181031 h 1251933"/>
              <a:gd name="connsiteX5" fmla="*/ 8634202 w 9572878"/>
              <a:gd name="connsiteY5" fmla="*/ 80514 h 1251933"/>
              <a:gd name="connsiteX6" fmla="*/ 9572878 w 9572878"/>
              <a:gd name="connsiteY6" fmla="*/ 169526 h 1251933"/>
              <a:gd name="connsiteX0" fmla="*/ 0 w 9572878"/>
              <a:gd name="connsiteY0" fmla="*/ 1100110 h 1252565"/>
              <a:gd name="connsiteX1" fmla="*/ 2306230 w 9572878"/>
              <a:gd name="connsiteY1" fmla="*/ 250447 h 1252565"/>
              <a:gd name="connsiteX2" fmla="*/ 4296871 w 9572878"/>
              <a:gd name="connsiteY2" fmla="*/ 1245767 h 1252565"/>
              <a:gd name="connsiteX3" fmla="*/ 5437848 w 9572878"/>
              <a:gd name="connsiteY3" fmla="*/ 711693 h 1252565"/>
              <a:gd name="connsiteX4" fmla="*/ 6910598 w 9572878"/>
              <a:gd name="connsiteY4" fmla="*/ 1181031 h 1252565"/>
              <a:gd name="connsiteX5" fmla="*/ 8634202 w 9572878"/>
              <a:gd name="connsiteY5" fmla="*/ 80514 h 1252565"/>
              <a:gd name="connsiteX6" fmla="*/ 9572878 w 9572878"/>
              <a:gd name="connsiteY6" fmla="*/ 169526 h 1252565"/>
              <a:gd name="connsiteX0" fmla="*/ 0 w 9325269"/>
              <a:gd name="connsiteY0" fmla="*/ 1133551 h 1286006"/>
              <a:gd name="connsiteX1" fmla="*/ 2306230 w 9325269"/>
              <a:gd name="connsiteY1" fmla="*/ 283888 h 1286006"/>
              <a:gd name="connsiteX2" fmla="*/ 4296871 w 9325269"/>
              <a:gd name="connsiteY2" fmla="*/ 1279208 h 1286006"/>
              <a:gd name="connsiteX3" fmla="*/ 5437848 w 9325269"/>
              <a:gd name="connsiteY3" fmla="*/ 745134 h 1286006"/>
              <a:gd name="connsiteX4" fmla="*/ 6910598 w 9325269"/>
              <a:gd name="connsiteY4" fmla="*/ 1214472 h 1286006"/>
              <a:gd name="connsiteX5" fmla="*/ 8634202 w 9325269"/>
              <a:gd name="connsiteY5" fmla="*/ 113955 h 1286006"/>
              <a:gd name="connsiteX6" fmla="*/ 9325269 w 9325269"/>
              <a:gd name="connsiteY6" fmla="*/ 122046 h 1286006"/>
              <a:gd name="connsiteX0" fmla="*/ 0 w 9325269"/>
              <a:gd name="connsiteY0" fmla="*/ 1096641 h 1249096"/>
              <a:gd name="connsiteX1" fmla="*/ 2306230 w 9325269"/>
              <a:gd name="connsiteY1" fmla="*/ 246978 h 1249096"/>
              <a:gd name="connsiteX2" fmla="*/ 4296871 w 9325269"/>
              <a:gd name="connsiteY2" fmla="*/ 1242298 h 1249096"/>
              <a:gd name="connsiteX3" fmla="*/ 5437848 w 9325269"/>
              <a:gd name="connsiteY3" fmla="*/ 708224 h 1249096"/>
              <a:gd name="connsiteX4" fmla="*/ 6910598 w 9325269"/>
              <a:gd name="connsiteY4" fmla="*/ 1177562 h 1249096"/>
              <a:gd name="connsiteX5" fmla="*/ 8634202 w 9325269"/>
              <a:gd name="connsiteY5" fmla="*/ 77045 h 1249096"/>
              <a:gd name="connsiteX6" fmla="*/ 9325269 w 9325269"/>
              <a:gd name="connsiteY6" fmla="*/ 85136 h 1249096"/>
              <a:gd name="connsiteX0" fmla="*/ 0 w 9325269"/>
              <a:gd name="connsiteY0" fmla="*/ 1011505 h 1163960"/>
              <a:gd name="connsiteX1" fmla="*/ 2306230 w 9325269"/>
              <a:gd name="connsiteY1" fmla="*/ 161842 h 1163960"/>
              <a:gd name="connsiteX2" fmla="*/ 4296871 w 9325269"/>
              <a:gd name="connsiteY2" fmla="*/ 1157162 h 1163960"/>
              <a:gd name="connsiteX3" fmla="*/ 5437848 w 9325269"/>
              <a:gd name="connsiteY3" fmla="*/ 623088 h 1163960"/>
              <a:gd name="connsiteX4" fmla="*/ 6910598 w 9325269"/>
              <a:gd name="connsiteY4" fmla="*/ 1092426 h 1163960"/>
              <a:gd name="connsiteX5" fmla="*/ 8234833 w 9325269"/>
              <a:gd name="connsiteY5" fmla="*/ 210394 h 1163960"/>
              <a:gd name="connsiteX6" fmla="*/ 9325269 w 9325269"/>
              <a:gd name="connsiteY6" fmla="*/ 0 h 1163960"/>
              <a:gd name="connsiteX0" fmla="*/ 0 w 9325269"/>
              <a:gd name="connsiteY0" fmla="*/ 1038815 h 1191270"/>
              <a:gd name="connsiteX1" fmla="*/ 2306230 w 9325269"/>
              <a:gd name="connsiteY1" fmla="*/ 189152 h 1191270"/>
              <a:gd name="connsiteX2" fmla="*/ 4296871 w 9325269"/>
              <a:gd name="connsiteY2" fmla="*/ 1184472 h 1191270"/>
              <a:gd name="connsiteX3" fmla="*/ 5437848 w 9325269"/>
              <a:gd name="connsiteY3" fmla="*/ 650398 h 1191270"/>
              <a:gd name="connsiteX4" fmla="*/ 6910598 w 9325269"/>
              <a:gd name="connsiteY4" fmla="*/ 1119736 h 1191270"/>
              <a:gd name="connsiteX5" fmla="*/ 8234833 w 9325269"/>
              <a:gd name="connsiteY5" fmla="*/ 237704 h 1191270"/>
              <a:gd name="connsiteX6" fmla="*/ 9325269 w 9325269"/>
              <a:gd name="connsiteY6" fmla="*/ 27310 h 1191270"/>
              <a:gd name="connsiteX0" fmla="*/ 0 w 9325269"/>
              <a:gd name="connsiteY0" fmla="*/ 1042085 h 1194540"/>
              <a:gd name="connsiteX1" fmla="*/ 2306230 w 9325269"/>
              <a:gd name="connsiteY1" fmla="*/ 192422 h 1194540"/>
              <a:gd name="connsiteX2" fmla="*/ 4296871 w 9325269"/>
              <a:gd name="connsiteY2" fmla="*/ 1187742 h 1194540"/>
              <a:gd name="connsiteX3" fmla="*/ 5437848 w 9325269"/>
              <a:gd name="connsiteY3" fmla="*/ 653668 h 1194540"/>
              <a:gd name="connsiteX4" fmla="*/ 6910598 w 9325269"/>
              <a:gd name="connsiteY4" fmla="*/ 1123006 h 1194540"/>
              <a:gd name="connsiteX5" fmla="*/ 8234833 w 9325269"/>
              <a:gd name="connsiteY5" fmla="*/ 240974 h 1194540"/>
              <a:gd name="connsiteX6" fmla="*/ 9325269 w 9325269"/>
              <a:gd name="connsiteY6" fmla="*/ 30580 h 119454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303779"/>
              <a:gd name="connsiteY0" fmla="*/ 1011505 h 1163960"/>
              <a:gd name="connsiteX1" fmla="*/ 2306230 w 9303779"/>
              <a:gd name="connsiteY1" fmla="*/ 161842 h 1163960"/>
              <a:gd name="connsiteX2" fmla="*/ 4296871 w 9303779"/>
              <a:gd name="connsiteY2" fmla="*/ 1157162 h 1163960"/>
              <a:gd name="connsiteX3" fmla="*/ 5437848 w 9303779"/>
              <a:gd name="connsiteY3" fmla="*/ 623088 h 1163960"/>
              <a:gd name="connsiteX4" fmla="*/ 6910598 w 9303779"/>
              <a:gd name="connsiteY4" fmla="*/ 1092426 h 1163960"/>
              <a:gd name="connsiteX5" fmla="*/ 8234833 w 9303779"/>
              <a:gd name="connsiteY5" fmla="*/ 210394 h 1163960"/>
              <a:gd name="connsiteX6" fmla="*/ 9303779 w 9303779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300197"/>
              <a:gd name="connsiteY0" fmla="*/ 1015134 h 1167589"/>
              <a:gd name="connsiteX1" fmla="*/ 2306230 w 9300197"/>
              <a:gd name="connsiteY1" fmla="*/ 165471 h 1167589"/>
              <a:gd name="connsiteX2" fmla="*/ 4296871 w 9300197"/>
              <a:gd name="connsiteY2" fmla="*/ 1160791 h 1167589"/>
              <a:gd name="connsiteX3" fmla="*/ 5437848 w 9300197"/>
              <a:gd name="connsiteY3" fmla="*/ 626717 h 1167589"/>
              <a:gd name="connsiteX4" fmla="*/ 6910598 w 9300197"/>
              <a:gd name="connsiteY4" fmla="*/ 1096055 h 1167589"/>
              <a:gd name="connsiteX5" fmla="*/ 8234833 w 9300197"/>
              <a:gd name="connsiteY5" fmla="*/ 214023 h 1167589"/>
              <a:gd name="connsiteX6" fmla="*/ 9300197 w 9300197"/>
              <a:gd name="connsiteY6" fmla="*/ 0 h 1167589"/>
              <a:gd name="connsiteX0" fmla="*/ 0 w 9300197"/>
              <a:gd name="connsiteY0" fmla="*/ 1015134 h 1167589"/>
              <a:gd name="connsiteX1" fmla="*/ 2306230 w 9300197"/>
              <a:gd name="connsiteY1" fmla="*/ 165471 h 1167589"/>
              <a:gd name="connsiteX2" fmla="*/ 4296871 w 9300197"/>
              <a:gd name="connsiteY2" fmla="*/ 1160791 h 1167589"/>
              <a:gd name="connsiteX3" fmla="*/ 5437848 w 9300197"/>
              <a:gd name="connsiteY3" fmla="*/ 626717 h 1167589"/>
              <a:gd name="connsiteX4" fmla="*/ 6910598 w 9300197"/>
              <a:gd name="connsiteY4" fmla="*/ 1096055 h 1167589"/>
              <a:gd name="connsiteX5" fmla="*/ 8234833 w 9300197"/>
              <a:gd name="connsiteY5" fmla="*/ 214023 h 1167589"/>
              <a:gd name="connsiteX6" fmla="*/ 9300197 w 9300197"/>
              <a:gd name="connsiteY6" fmla="*/ 0 h 1167589"/>
              <a:gd name="connsiteX0" fmla="*/ 0 w 8963522"/>
              <a:gd name="connsiteY0" fmla="*/ 1004248 h 1167589"/>
              <a:gd name="connsiteX1" fmla="*/ 1969555 w 8963522"/>
              <a:gd name="connsiteY1" fmla="*/ 165471 h 1167589"/>
              <a:gd name="connsiteX2" fmla="*/ 3960196 w 8963522"/>
              <a:gd name="connsiteY2" fmla="*/ 1160791 h 1167589"/>
              <a:gd name="connsiteX3" fmla="*/ 5101173 w 8963522"/>
              <a:gd name="connsiteY3" fmla="*/ 626717 h 1167589"/>
              <a:gd name="connsiteX4" fmla="*/ 6573923 w 8963522"/>
              <a:gd name="connsiteY4" fmla="*/ 1096055 h 1167589"/>
              <a:gd name="connsiteX5" fmla="*/ 7898158 w 8963522"/>
              <a:gd name="connsiteY5" fmla="*/ 214023 h 1167589"/>
              <a:gd name="connsiteX6" fmla="*/ 8963522 w 8963522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56645"/>
              <a:gd name="connsiteY0" fmla="*/ 982476 h 1167589"/>
              <a:gd name="connsiteX1" fmla="*/ 2062678 w 9056645"/>
              <a:gd name="connsiteY1" fmla="*/ 165471 h 1167589"/>
              <a:gd name="connsiteX2" fmla="*/ 4053319 w 9056645"/>
              <a:gd name="connsiteY2" fmla="*/ 1160791 h 1167589"/>
              <a:gd name="connsiteX3" fmla="*/ 5194296 w 9056645"/>
              <a:gd name="connsiteY3" fmla="*/ 626717 h 1167589"/>
              <a:gd name="connsiteX4" fmla="*/ 6667046 w 9056645"/>
              <a:gd name="connsiteY4" fmla="*/ 1096055 h 1167589"/>
              <a:gd name="connsiteX5" fmla="*/ 7991281 w 9056645"/>
              <a:gd name="connsiteY5" fmla="*/ 214023 h 1167589"/>
              <a:gd name="connsiteX6" fmla="*/ 9056645 w 9056645"/>
              <a:gd name="connsiteY6" fmla="*/ 0 h 1167589"/>
              <a:gd name="connsiteX0" fmla="*/ 0 w 9010083"/>
              <a:gd name="connsiteY0" fmla="*/ 989734 h 1167589"/>
              <a:gd name="connsiteX1" fmla="*/ 2016116 w 9010083"/>
              <a:gd name="connsiteY1" fmla="*/ 165471 h 1167589"/>
              <a:gd name="connsiteX2" fmla="*/ 4006757 w 9010083"/>
              <a:gd name="connsiteY2" fmla="*/ 1160791 h 1167589"/>
              <a:gd name="connsiteX3" fmla="*/ 5147734 w 9010083"/>
              <a:gd name="connsiteY3" fmla="*/ 626717 h 1167589"/>
              <a:gd name="connsiteX4" fmla="*/ 6620484 w 9010083"/>
              <a:gd name="connsiteY4" fmla="*/ 1096055 h 1167589"/>
              <a:gd name="connsiteX5" fmla="*/ 7944719 w 9010083"/>
              <a:gd name="connsiteY5" fmla="*/ 214023 h 1167589"/>
              <a:gd name="connsiteX6" fmla="*/ 9010083 w 9010083"/>
              <a:gd name="connsiteY6" fmla="*/ 0 h 1167589"/>
              <a:gd name="connsiteX0" fmla="*/ 0 w 9031572"/>
              <a:gd name="connsiteY0" fmla="*/ 989734 h 1167589"/>
              <a:gd name="connsiteX1" fmla="*/ 2037605 w 9031572"/>
              <a:gd name="connsiteY1" fmla="*/ 165471 h 1167589"/>
              <a:gd name="connsiteX2" fmla="*/ 4028246 w 9031572"/>
              <a:gd name="connsiteY2" fmla="*/ 1160791 h 1167589"/>
              <a:gd name="connsiteX3" fmla="*/ 5169223 w 9031572"/>
              <a:gd name="connsiteY3" fmla="*/ 626717 h 1167589"/>
              <a:gd name="connsiteX4" fmla="*/ 6641973 w 9031572"/>
              <a:gd name="connsiteY4" fmla="*/ 1096055 h 1167589"/>
              <a:gd name="connsiteX5" fmla="*/ 7966208 w 9031572"/>
              <a:gd name="connsiteY5" fmla="*/ 214023 h 1167589"/>
              <a:gd name="connsiteX6" fmla="*/ 9031572 w 9031572"/>
              <a:gd name="connsiteY6" fmla="*/ 0 h 1167589"/>
              <a:gd name="connsiteX0" fmla="*/ 0 w 9042317"/>
              <a:gd name="connsiteY0" fmla="*/ 989734 h 1167589"/>
              <a:gd name="connsiteX1" fmla="*/ 2048350 w 9042317"/>
              <a:gd name="connsiteY1" fmla="*/ 165471 h 1167589"/>
              <a:gd name="connsiteX2" fmla="*/ 4038991 w 9042317"/>
              <a:gd name="connsiteY2" fmla="*/ 1160791 h 1167589"/>
              <a:gd name="connsiteX3" fmla="*/ 5179968 w 9042317"/>
              <a:gd name="connsiteY3" fmla="*/ 626717 h 1167589"/>
              <a:gd name="connsiteX4" fmla="*/ 6652718 w 9042317"/>
              <a:gd name="connsiteY4" fmla="*/ 1096055 h 1167589"/>
              <a:gd name="connsiteX5" fmla="*/ 7976953 w 9042317"/>
              <a:gd name="connsiteY5" fmla="*/ 214023 h 1167589"/>
              <a:gd name="connsiteX6" fmla="*/ 9042317 w 9042317"/>
              <a:gd name="connsiteY6" fmla="*/ 0 h 1167589"/>
              <a:gd name="connsiteX0" fmla="*/ 0 w 9042317"/>
              <a:gd name="connsiteY0" fmla="*/ 905616 h 1083471"/>
              <a:gd name="connsiteX1" fmla="*/ 2048350 w 9042317"/>
              <a:gd name="connsiteY1" fmla="*/ 81353 h 1083471"/>
              <a:gd name="connsiteX2" fmla="*/ 4038991 w 9042317"/>
              <a:gd name="connsiteY2" fmla="*/ 1076673 h 1083471"/>
              <a:gd name="connsiteX3" fmla="*/ 5179968 w 9042317"/>
              <a:gd name="connsiteY3" fmla="*/ 542599 h 1083471"/>
              <a:gd name="connsiteX4" fmla="*/ 6652718 w 9042317"/>
              <a:gd name="connsiteY4" fmla="*/ 1011937 h 1083471"/>
              <a:gd name="connsiteX5" fmla="*/ 7976953 w 9042317"/>
              <a:gd name="connsiteY5" fmla="*/ 129905 h 1083471"/>
              <a:gd name="connsiteX6" fmla="*/ 9042317 w 9042317"/>
              <a:gd name="connsiteY6" fmla="*/ 407 h 1083471"/>
              <a:gd name="connsiteX0" fmla="*/ 0 w 8996809"/>
              <a:gd name="connsiteY0" fmla="*/ 1074258 h 1252113"/>
              <a:gd name="connsiteX1" fmla="*/ 2048350 w 8996809"/>
              <a:gd name="connsiteY1" fmla="*/ 249995 h 1252113"/>
              <a:gd name="connsiteX2" fmla="*/ 4038991 w 8996809"/>
              <a:gd name="connsiteY2" fmla="*/ 1245315 h 1252113"/>
              <a:gd name="connsiteX3" fmla="*/ 5179968 w 8996809"/>
              <a:gd name="connsiteY3" fmla="*/ 711241 h 1252113"/>
              <a:gd name="connsiteX4" fmla="*/ 6652718 w 8996809"/>
              <a:gd name="connsiteY4" fmla="*/ 1180579 h 1252113"/>
              <a:gd name="connsiteX5" fmla="*/ 7976953 w 8996809"/>
              <a:gd name="connsiteY5" fmla="*/ 298547 h 1252113"/>
              <a:gd name="connsiteX6" fmla="*/ 8996809 w 8996809"/>
              <a:gd name="connsiteY6" fmla="*/ 0 h 1252113"/>
              <a:gd name="connsiteX0" fmla="*/ 0 w 9049901"/>
              <a:gd name="connsiteY0" fmla="*/ 1189519 h 1367374"/>
              <a:gd name="connsiteX1" fmla="*/ 2048350 w 9049901"/>
              <a:gd name="connsiteY1" fmla="*/ 365256 h 1367374"/>
              <a:gd name="connsiteX2" fmla="*/ 4038991 w 9049901"/>
              <a:gd name="connsiteY2" fmla="*/ 1360576 h 1367374"/>
              <a:gd name="connsiteX3" fmla="*/ 5179968 w 9049901"/>
              <a:gd name="connsiteY3" fmla="*/ 826502 h 1367374"/>
              <a:gd name="connsiteX4" fmla="*/ 6652718 w 9049901"/>
              <a:gd name="connsiteY4" fmla="*/ 1295840 h 1367374"/>
              <a:gd name="connsiteX5" fmla="*/ 7976953 w 9049901"/>
              <a:gd name="connsiteY5" fmla="*/ 413808 h 1367374"/>
              <a:gd name="connsiteX6" fmla="*/ 9049901 w 9049901"/>
              <a:gd name="connsiteY6" fmla="*/ 0 h 1367374"/>
              <a:gd name="connsiteX0" fmla="*/ 0 w 9049901"/>
              <a:gd name="connsiteY0" fmla="*/ 1189519 h 1367374"/>
              <a:gd name="connsiteX1" fmla="*/ 2048350 w 9049901"/>
              <a:gd name="connsiteY1" fmla="*/ 365256 h 1367374"/>
              <a:gd name="connsiteX2" fmla="*/ 4038991 w 9049901"/>
              <a:gd name="connsiteY2" fmla="*/ 1360576 h 1367374"/>
              <a:gd name="connsiteX3" fmla="*/ 5179968 w 9049901"/>
              <a:gd name="connsiteY3" fmla="*/ 826502 h 1367374"/>
              <a:gd name="connsiteX4" fmla="*/ 6652718 w 9049901"/>
              <a:gd name="connsiteY4" fmla="*/ 1295840 h 1367374"/>
              <a:gd name="connsiteX5" fmla="*/ 7749381 w 9049901"/>
              <a:gd name="connsiteY5" fmla="*/ 523224 h 1367374"/>
              <a:gd name="connsiteX6" fmla="*/ 9049901 w 9049901"/>
              <a:gd name="connsiteY6" fmla="*/ 0 h 1367374"/>
              <a:gd name="connsiteX0" fmla="*/ 0 w 9049901"/>
              <a:gd name="connsiteY0" fmla="*/ 1189519 h 1367374"/>
              <a:gd name="connsiteX1" fmla="*/ 2048350 w 9049901"/>
              <a:gd name="connsiteY1" fmla="*/ 365256 h 1367374"/>
              <a:gd name="connsiteX2" fmla="*/ 4038991 w 9049901"/>
              <a:gd name="connsiteY2" fmla="*/ 1360576 h 1367374"/>
              <a:gd name="connsiteX3" fmla="*/ 5179968 w 9049901"/>
              <a:gd name="connsiteY3" fmla="*/ 826502 h 1367374"/>
              <a:gd name="connsiteX4" fmla="*/ 6652718 w 9049901"/>
              <a:gd name="connsiteY4" fmla="*/ 1295840 h 1367374"/>
              <a:gd name="connsiteX5" fmla="*/ 7749381 w 9049901"/>
              <a:gd name="connsiteY5" fmla="*/ 523224 h 1367374"/>
              <a:gd name="connsiteX6" fmla="*/ 9049901 w 9049901"/>
              <a:gd name="connsiteY6" fmla="*/ 0 h 1367374"/>
              <a:gd name="connsiteX0" fmla="*/ 0 w 9030615"/>
              <a:gd name="connsiteY0" fmla="*/ 1134812 h 1312667"/>
              <a:gd name="connsiteX1" fmla="*/ 2048350 w 9030615"/>
              <a:gd name="connsiteY1" fmla="*/ 310549 h 1312667"/>
              <a:gd name="connsiteX2" fmla="*/ 4038991 w 9030615"/>
              <a:gd name="connsiteY2" fmla="*/ 1305869 h 1312667"/>
              <a:gd name="connsiteX3" fmla="*/ 5179968 w 9030615"/>
              <a:gd name="connsiteY3" fmla="*/ 771795 h 1312667"/>
              <a:gd name="connsiteX4" fmla="*/ 6652718 w 9030615"/>
              <a:gd name="connsiteY4" fmla="*/ 1241133 h 1312667"/>
              <a:gd name="connsiteX5" fmla="*/ 7749381 w 9030615"/>
              <a:gd name="connsiteY5" fmla="*/ 468517 h 1312667"/>
              <a:gd name="connsiteX6" fmla="*/ 9030615 w 9030615"/>
              <a:gd name="connsiteY6" fmla="*/ 0 h 1312667"/>
              <a:gd name="connsiteX0" fmla="*/ 0 w 9030615"/>
              <a:gd name="connsiteY0" fmla="*/ 1173889 h 1351744"/>
              <a:gd name="connsiteX1" fmla="*/ 2048350 w 9030615"/>
              <a:gd name="connsiteY1" fmla="*/ 349626 h 1351744"/>
              <a:gd name="connsiteX2" fmla="*/ 4038991 w 9030615"/>
              <a:gd name="connsiteY2" fmla="*/ 1344946 h 1351744"/>
              <a:gd name="connsiteX3" fmla="*/ 5179968 w 9030615"/>
              <a:gd name="connsiteY3" fmla="*/ 810872 h 1351744"/>
              <a:gd name="connsiteX4" fmla="*/ 6652718 w 9030615"/>
              <a:gd name="connsiteY4" fmla="*/ 1280210 h 1351744"/>
              <a:gd name="connsiteX5" fmla="*/ 7749381 w 9030615"/>
              <a:gd name="connsiteY5" fmla="*/ 507594 h 1351744"/>
              <a:gd name="connsiteX6" fmla="*/ 9030615 w 9030615"/>
              <a:gd name="connsiteY6" fmla="*/ 0 h 1351744"/>
              <a:gd name="connsiteX0" fmla="*/ 0 w 9049900"/>
              <a:gd name="connsiteY0" fmla="*/ 1181705 h 1359560"/>
              <a:gd name="connsiteX1" fmla="*/ 2048350 w 9049900"/>
              <a:gd name="connsiteY1" fmla="*/ 357442 h 1359560"/>
              <a:gd name="connsiteX2" fmla="*/ 4038991 w 9049900"/>
              <a:gd name="connsiteY2" fmla="*/ 1352762 h 1359560"/>
              <a:gd name="connsiteX3" fmla="*/ 5179968 w 9049900"/>
              <a:gd name="connsiteY3" fmla="*/ 818688 h 1359560"/>
              <a:gd name="connsiteX4" fmla="*/ 6652718 w 9049900"/>
              <a:gd name="connsiteY4" fmla="*/ 1288026 h 1359560"/>
              <a:gd name="connsiteX5" fmla="*/ 7749381 w 9049900"/>
              <a:gd name="connsiteY5" fmla="*/ 515410 h 1359560"/>
              <a:gd name="connsiteX6" fmla="*/ 9049900 w 9049900"/>
              <a:gd name="connsiteY6" fmla="*/ 0 h 1359560"/>
              <a:gd name="connsiteX0" fmla="*/ 0 w 9049900"/>
              <a:gd name="connsiteY0" fmla="*/ 1181705 h 1359560"/>
              <a:gd name="connsiteX1" fmla="*/ 2048350 w 9049900"/>
              <a:gd name="connsiteY1" fmla="*/ 357442 h 1359560"/>
              <a:gd name="connsiteX2" fmla="*/ 4038991 w 9049900"/>
              <a:gd name="connsiteY2" fmla="*/ 1352762 h 1359560"/>
              <a:gd name="connsiteX3" fmla="*/ 5179968 w 9049900"/>
              <a:gd name="connsiteY3" fmla="*/ 818688 h 1359560"/>
              <a:gd name="connsiteX4" fmla="*/ 6652718 w 9049900"/>
              <a:gd name="connsiteY4" fmla="*/ 1288026 h 1359560"/>
              <a:gd name="connsiteX5" fmla="*/ 7749381 w 9049900"/>
              <a:gd name="connsiteY5" fmla="*/ 515410 h 1359560"/>
              <a:gd name="connsiteX6" fmla="*/ 9049900 w 9049900"/>
              <a:gd name="connsiteY6" fmla="*/ 0 h 1359560"/>
              <a:gd name="connsiteX0" fmla="*/ 0 w 9049900"/>
              <a:gd name="connsiteY0" fmla="*/ 1181705 h 1359560"/>
              <a:gd name="connsiteX1" fmla="*/ 2048350 w 9049900"/>
              <a:gd name="connsiteY1" fmla="*/ 357442 h 1359560"/>
              <a:gd name="connsiteX2" fmla="*/ 4038991 w 9049900"/>
              <a:gd name="connsiteY2" fmla="*/ 1352762 h 1359560"/>
              <a:gd name="connsiteX3" fmla="*/ 5179968 w 9049900"/>
              <a:gd name="connsiteY3" fmla="*/ 818688 h 1359560"/>
              <a:gd name="connsiteX4" fmla="*/ 6652718 w 9049900"/>
              <a:gd name="connsiteY4" fmla="*/ 1288026 h 1359560"/>
              <a:gd name="connsiteX5" fmla="*/ 7749381 w 9049900"/>
              <a:gd name="connsiteY5" fmla="*/ 515410 h 1359560"/>
              <a:gd name="connsiteX6" fmla="*/ 9049900 w 9049900"/>
              <a:gd name="connsiteY6" fmla="*/ 0 h 1359560"/>
              <a:gd name="connsiteX0" fmla="*/ 0 w 9049900"/>
              <a:gd name="connsiteY0" fmla="*/ 1181705 h 1359547"/>
              <a:gd name="connsiteX1" fmla="*/ 2048350 w 9049900"/>
              <a:gd name="connsiteY1" fmla="*/ 357442 h 1359547"/>
              <a:gd name="connsiteX2" fmla="*/ 4038991 w 9049900"/>
              <a:gd name="connsiteY2" fmla="*/ 1352762 h 1359547"/>
              <a:gd name="connsiteX3" fmla="*/ 5179968 w 9049900"/>
              <a:gd name="connsiteY3" fmla="*/ 818688 h 1359547"/>
              <a:gd name="connsiteX4" fmla="*/ 6533147 w 9049900"/>
              <a:gd name="connsiteY4" fmla="*/ 1295842 h 1359547"/>
              <a:gd name="connsiteX5" fmla="*/ 7749381 w 9049900"/>
              <a:gd name="connsiteY5" fmla="*/ 515410 h 1359547"/>
              <a:gd name="connsiteX6" fmla="*/ 9049900 w 9049900"/>
              <a:gd name="connsiteY6" fmla="*/ 0 h 1359547"/>
              <a:gd name="connsiteX0" fmla="*/ 0 w 9049900"/>
              <a:gd name="connsiteY0" fmla="*/ 1181705 h 1359547"/>
              <a:gd name="connsiteX1" fmla="*/ 2048350 w 9049900"/>
              <a:gd name="connsiteY1" fmla="*/ 357442 h 1359547"/>
              <a:gd name="connsiteX2" fmla="*/ 4038991 w 9049900"/>
              <a:gd name="connsiteY2" fmla="*/ 1352762 h 1359547"/>
              <a:gd name="connsiteX3" fmla="*/ 5179968 w 9049900"/>
              <a:gd name="connsiteY3" fmla="*/ 818688 h 1359547"/>
              <a:gd name="connsiteX4" fmla="*/ 6533147 w 9049900"/>
              <a:gd name="connsiteY4" fmla="*/ 1295842 h 1359547"/>
              <a:gd name="connsiteX5" fmla="*/ 7749381 w 9049900"/>
              <a:gd name="connsiteY5" fmla="*/ 515410 h 1359547"/>
              <a:gd name="connsiteX6" fmla="*/ 9049900 w 9049900"/>
              <a:gd name="connsiteY6" fmla="*/ 0 h 1359547"/>
              <a:gd name="connsiteX0" fmla="*/ 0 w 9049900"/>
              <a:gd name="connsiteY0" fmla="*/ 1181705 h 1359547"/>
              <a:gd name="connsiteX1" fmla="*/ 2048350 w 9049900"/>
              <a:gd name="connsiteY1" fmla="*/ 357442 h 1359547"/>
              <a:gd name="connsiteX2" fmla="*/ 4038991 w 9049900"/>
              <a:gd name="connsiteY2" fmla="*/ 1352762 h 1359547"/>
              <a:gd name="connsiteX3" fmla="*/ 5179968 w 9049900"/>
              <a:gd name="connsiteY3" fmla="*/ 818688 h 1359547"/>
              <a:gd name="connsiteX4" fmla="*/ 6533147 w 9049900"/>
              <a:gd name="connsiteY4" fmla="*/ 1295842 h 1359547"/>
              <a:gd name="connsiteX5" fmla="*/ 7749381 w 9049900"/>
              <a:gd name="connsiteY5" fmla="*/ 515410 h 1359547"/>
              <a:gd name="connsiteX6" fmla="*/ 9049900 w 9049900"/>
              <a:gd name="connsiteY6" fmla="*/ 0 h 1359547"/>
              <a:gd name="connsiteX0" fmla="*/ 0 w 9049900"/>
              <a:gd name="connsiteY0" fmla="*/ 1181705 h 1359508"/>
              <a:gd name="connsiteX1" fmla="*/ 2048350 w 9049900"/>
              <a:gd name="connsiteY1" fmla="*/ 357442 h 1359508"/>
              <a:gd name="connsiteX2" fmla="*/ 4038991 w 9049900"/>
              <a:gd name="connsiteY2" fmla="*/ 1352762 h 1359508"/>
              <a:gd name="connsiteX3" fmla="*/ 5179968 w 9049900"/>
              <a:gd name="connsiteY3" fmla="*/ 818688 h 1359508"/>
              <a:gd name="connsiteX4" fmla="*/ 6533147 w 9049900"/>
              <a:gd name="connsiteY4" fmla="*/ 1295842 h 1359508"/>
              <a:gd name="connsiteX5" fmla="*/ 7749381 w 9049900"/>
              <a:gd name="connsiteY5" fmla="*/ 515410 h 1359508"/>
              <a:gd name="connsiteX6" fmla="*/ 9049900 w 9049900"/>
              <a:gd name="connsiteY6" fmla="*/ 0 h 1359508"/>
              <a:gd name="connsiteX0" fmla="*/ 0 w 9049900"/>
              <a:gd name="connsiteY0" fmla="*/ 1181705 h 1359430"/>
              <a:gd name="connsiteX1" fmla="*/ 2048350 w 9049900"/>
              <a:gd name="connsiteY1" fmla="*/ 357442 h 1359430"/>
              <a:gd name="connsiteX2" fmla="*/ 4038991 w 9049900"/>
              <a:gd name="connsiteY2" fmla="*/ 1352762 h 1359430"/>
              <a:gd name="connsiteX3" fmla="*/ 5179968 w 9049900"/>
              <a:gd name="connsiteY3" fmla="*/ 818688 h 1359430"/>
              <a:gd name="connsiteX4" fmla="*/ 6533147 w 9049900"/>
              <a:gd name="connsiteY4" fmla="*/ 1295842 h 1359430"/>
              <a:gd name="connsiteX5" fmla="*/ 7749381 w 9049900"/>
              <a:gd name="connsiteY5" fmla="*/ 515410 h 1359430"/>
              <a:gd name="connsiteX6" fmla="*/ 9049900 w 9049900"/>
              <a:gd name="connsiteY6" fmla="*/ 0 h 1359430"/>
              <a:gd name="connsiteX0" fmla="*/ 0 w 9049900"/>
              <a:gd name="connsiteY0" fmla="*/ 1181705 h 1351801"/>
              <a:gd name="connsiteX1" fmla="*/ 2048350 w 9049900"/>
              <a:gd name="connsiteY1" fmla="*/ 357442 h 1351801"/>
              <a:gd name="connsiteX2" fmla="*/ 3842277 w 9049900"/>
              <a:gd name="connsiteY2" fmla="*/ 1344947 h 1351801"/>
              <a:gd name="connsiteX3" fmla="*/ 5179968 w 9049900"/>
              <a:gd name="connsiteY3" fmla="*/ 818688 h 1351801"/>
              <a:gd name="connsiteX4" fmla="*/ 6533147 w 9049900"/>
              <a:gd name="connsiteY4" fmla="*/ 1295842 h 1351801"/>
              <a:gd name="connsiteX5" fmla="*/ 7749381 w 9049900"/>
              <a:gd name="connsiteY5" fmla="*/ 515410 h 1351801"/>
              <a:gd name="connsiteX6" fmla="*/ 9049900 w 9049900"/>
              <a:gd name="connsiteY6" fmla="*/ 0 h 1351801"/>
              <a:gd name="connsiteX0" fmla="*/ 0 w 9049900"/>
              <a:gd name="connsiteY0" fmla="*/ 1181705 h 1346790"/>
              <a:gd name="connsiteX1" fmla="*/ 2048350 w 9049900"/>
              <a:gd name="connsiteY1" fmla="*/ 357442 h 1346790"/>
              <a:gd name="connsiteX2" fmla="*/ 3842277 w 9049900"/>
              <a:gd name="connsiteY2" fmla="*/ 1344947 h 1346790"/>
              <a:gd name="connsiteX3" fmla="*/ 5179968 w 9049900"/>
              <a:gd name="connsiteY3" fmla="*/ 818688 h 1346790"/>
              <a:gd name="connsiteX4" fmla="*/ 6533147 w 9049900"/>
              <a:gd name="connsiteY4" fmla="*/ 1295842 h 1346790"/>
              <a:gd name="connsiteX5" fmla="*/ 7749381 w 9049900"/>
              <a:gd name="connsiteY5" fmla="*/ 515410 h 1346790"/>
              <a:gd name="connsiteX6" fmla="*/ 9049900 w 9049900"/>
              <a:gd name="connsiteY6" fmla="*/ 0 h 1346790"/>
              <a:gd name="connsiteX0" fmla="*/ 0 w 9049900"/>
              <a:gd name="connsiteY0" fmla="*/ 1181705 h 1463754"/>
              <a:gd name="connsiteX1" fmla="*/ 2048350 w 9049900"/>
              <a:gd name="connsiteY1" fmla="*/ 357442 h 1463754"/>
              <a:gd name="connsiteX2" fmla="*/ 3792134 w 9049900"/>
              <a:gd name="connsiteY2" fmla="*/ 1462177 h 1463754"/>
              <a:gd name="connsiteX3" fmla="*/ 5179968 w 9049900"/>
              <a:gd name="connsiteY3" fmla="*/ 818688 h 1463754"/>
              <a:gd name="connsiteX4" fmla="*/ 6533147 w 9049900"/>
              <a:gd name="connsiteY4" fmla="*/ 1295842 h 1463754"/>
              <a:gd name="connsiteX5" fmla="*/ 7749381 w 9049900"/>
              <a:gd name="connsiteY5" fmla="*/ 515410 h 1463754"/>
              <a:gd name="connsiteX6" fmla="*/ 9049900 w 9049900"/>
              <a:gd name="connsiteY6" fmla="*/ 0 h 1463754"/>
              <a:gd name="connsiteX0" fmla="*/ 0 w 9049900"/>
              <a:gd name="connsiteY0" fmla="*/ 1181705 h 1374073"/>
              <a:gd name="connsiteX1" fmla="*/ 2048350 w 9049900"/>
              <a:gd name="connsiteY1" fmla="*/ 357442 h 1374073"/>
              <a:gd name="connsiteX2" fmla="*/ 3603133 w 9049900"/>
              <a:gd name="connsiteY2" fmla="*/ 1372300 h 1374073"/>
              <a:gd name="connsiteX3" fmla="*/ 5179968 w 9049900"/>
              <a:gd name="connsiteY3" fmla="*/ 818688 h 1374073"/>
              <a:gd name="connsiteX4" fmla="*/ 6533147 w 9049900"/>
              <a:gd name="connsiteY4" fmla="*/ 1295842 h 1374073"/>
              <a:gd name="connsiteX5" fmla="*/ 7749381 w 9049900"/>
              <a:gd name="connsiteY5" fmla="*/ 515410 h 1374073"/>
              <a:gd name="connsiteX6" fmla="*/ 9049900 w 9049900"/>
              <a:gd name="connsiteY6" fmla="*/ 0 h 1374073"/>
              <a:gd name="connsiteX0" fmla="*/ 0 w 9049900"/>
              <a:gd name="connsiteY0" fmla="*/ 1181705 h 1374085"/>
              <a:gd name="connsiteX1" fmla="*/ 2048350 w 9049900"/>
              <a:gd name="connsiteY1" fmla="*/ 357442 h 1374085"/>
              <a:gd name="connsiteX2" fmla="*/ 3603133 w 9049900"/>
              <a:gd name="connsiteY2" fmla="*/ 1372300 h 1374085"/>
              <a:gd name="connsiteX3" fmla="*/ 5179968 w 9049900"/>
              <a:gd name="connsiteY3" fmla="*/ 818688 h 1374085"/>
              <a:gd name="connsiteX4" fmla="*/ 6533147 w 9049900"/>
              <a:gd name="connsiteY4" fmla="*/ 1295842 h 1374085"/>
              <a:gd name="connsiteX5" fmla="*/ 7749381 w 9049900"/>
              <a:gd name="connsiteY5" fmla="*/ 515410 h 1374085"/>
              <a:gd name="connsiteX6" fmla="*/ 9049900 w 9049900"/>
              <a:gd name="connsiteY6" fmla="*/ 0 h 1374085"/>
              <a:gd name="connsiteX0" fmla="*/ 0 w 9049900"/>
              <a:gd name="connsiteY0" fmla="*/ 1181705 h 1374085"/>
              <a:gd name="connsiteX1" fmla="*/ 2048350 w 9049900"/>
              <a:gd name="connsiteY1" fmla="*/ 357442 h 1374085"/>
              <a:gd name="connsiteX2" fmla="*/ 3603133 w 9049900"/>
              <a:gd name="connsiteY2" fmla="*/ 1372300 h 1374085"/>
              <a:gd name="connsiteX3" fmla="*/ 5179968 w 9049900"/>
              <a:gd name="connsiteY3" fmla="*/ 818688 h 1374085"/>
              <a:gd name="connsiteX4" fmla="*/ 6533147 w 9049900"/>
              <a:gd name="connsiteY4" fmla="*/ 1295842 h 1374085"/>
              <a:gd name="connsiteX5" fmla="*/ 7749381 w 9049900"/>
              <a:gd name="connsiteY5" fmla="*/ 515410 h 1374085"/>
              <a:gd name="connsiteX6" fmla="*/ 9049900 w 9049900"/>
              <a:gd name="connsiteY6" fmla="*/ 0 h 1374085"/>
              <a:gd name="connsiteX0" fmla="*/ 0 w 9049900"/>
              <a:gd name="connsiteY0" fmla="*/ 1181705 h 1378755"/>
              <a:gd name="connsiteX1" fmla="*/ 1955777 w 9049900"/>
              <a:gd name="connsiteY1" fmla="*/ 365257 h 1378755"/>
              <a:gd name="connsiteX2" fmla="*/ 3603133 w 9049900"/>
              <a:gd name="connsiteY2" fmla="*/ 1372300 h 1378755"/>
              <a:gd name="connsiteX3" fmla="*/ 5179968 w 9049900"/>
              <a:gd name="connsiteY3" fmla="*/ 818688 h 1378755"/>
              <a:gd name="connsiteX4" fmla="*/ 6533147 w 9049900"/>
              <a:gd name="connsiteY4" fmla="*/ 1295842 h 1378755"/>
              <a:gd name="connsiteX5" fmla="*/ 7749381 w 9049900"/>
              <a:gd name="connsiteY5" fmla="*/ 515410 h 1378755"/>
              <a:gd name="connsiteX6" fmla="*/ 9049900 w 9049900"/>
              <a:gd name="connsiteY6" fmla="*/ 0 h 1378755"/>
              <a:gd name="connsiteX0" fmla="*/ 0 w 8988186"/>
              <a:gd name="connsiteY0" fmla="*/ 0 h 1553019"/>
              <a:gd name="connsiteX1" fmla="*/ 1894063 w 8988186"/>
              <a:gd name="connsiteY1" fmla="*/ 539521 h 1553019"/>
              <a:gd name="connsiteX2" fmla="*/ 3541419 w 8988186"/>
              <a:gd name="connsiteY2" fmla="*/ 1546564 h 1553019"/>
              <a:gd name="connsiteX3" fmla="*/ 5118254 w 8988186"/>
              <a:gd name="connsiteY3" fmla="*/ 992952 h 1553019"/>
              <a:gd name="connsiteX4" fmla="*/ 6471433 w 8988186"/>
              <a:gd name="connsiteY4" fmla="*/ 1470106 h 1553019"/>
              <a:gd name="connsiteX5" fmla="*/ 7687667 w 8988186"/>
              <a:gd name="connsiteY5" fmla="*/ 689674 h 1553019"/>
              <a:gd name="connsiteX6" fmla="*/ 8988186 w 8988186"/>
              <a:gd name="connsiteY6" fmla="*/ 174264 h 1553019"/>
              <a:gd name="connsiteX0" fmla="*/ 0 w 8988186"/>
              <a:gd name="connsiteY0" fmla="*/ 0 h 1455326"/>
              <a:gd name="connsiteX1" fmla="*/ 1894063 w 8988186"/>
              <a:gd name="connsiteY1" fmla="*/ 441828 h 1455326"/>
              <a:gd name="connsiteX2" fmla="*/ 3541419 w 8988186"/>
              <a:gd name="connsiteY2" fmla="*/ 1448871 h 1455326"/>
              <a:gd name="connsiteX3" fmla="*/ 5118254 w 8988186"/>
              <a:gd name="connsiteY3" fmla="*/ 895259 h 1455326"/>
              <a:gd name="connsiteX4" fmla="*/ 6471433 w 8988186"/>
              <a:gd name="connsiteY4" fmla="*/ 1372413 h 1455326"/>
              <a:gd name="connsiteX5" fmla="*/ 7687667 w 8988186"/>
              <a:gd name="connsiteY5" fmla="*/ 591981 h 1455326"/>
              <a:gd name="connsiteX6" fmla="*/ 8988186 w 8988186"/>
              <a:gd name="connsiteY6" fmla="*/ 76571 h 1455326"/>
              <a:gd name="connsiteX0" fmla="*/ 0 w 8988186"/>
              <a:gd name="connsiteY0" fmla="*/ 204 h 1455530"/>
              <a:gd name="connsiteX1" fmla="*/ 1894063 w 8988186"/>
              <a:gd name="connsiteY1" fmla="*/ 442032 h 1455530"/>
              <a:gd name="connsiteX2" fmla="*/ 3541419 w 8988186"/>
              <a:gd name="connsiteY2" fmla="*/ 1449075 h 1455530"/>
              <a:gd name="connsiteX3" fmla="*/ 5118254 w 8988186"/>
              <a:gd name="connsiteY3" fmla="*/ 895463 h 1455530"/>
              <a:gd name="connsiteX4" fmla="*/ 6471433 w 8988186"/>
              <a:gd name="connsiteY4" fmla="*/ 1372617 h 1455530"/>
              <a:gd name="connsiteX5" fmla="*/ 7687667 w 8988186"/>
              <a:gd name="connsiteY5" fmla="*/ 592185 h 1455530"/>
              <a:gd name="connsiteX6" fmla="*/ 8988186 w 8988186"/>
              <a:gd name="connsiteY6" fmla="*/ 76775 h 1455530"/>
              <a:gd name="connsiteX0" fmla="*/ 0 w 9046043"/>
              <a:gd name="connsiteY0" fmla="*/ 233 h 1424298"/>
              <a:gd name="connsiteX1" fmla="*/ 1951920 w 9046043"/>
              <a:gd name="connsiteY1" fmla="*/ 410800 h 1424298"/>
              <a:gd name="connsiteX2" fmla="*/ 3599276 w 9046043"/>
              <a:gd name="connsiteY2" fmla="*/ 1417843 h 1424298"/>
              <a:gd name="connsiteX3" fmla="*/ 5176111 w 9046043"/>
              <a:gd name="connsiteY3" fmla="*/ 864231 h 1424298"/>
              <a:gd name="connsiteX4" fmla="*/ 6529290 w 9046043"/>
              <a:gd name="connsiteY4" fmla="*/ 1341385 h 1424298"/>
              <a:gd name="connsiteX5" fmla="*/ 7745524 w 9046043"/>
              <a:gd name="connsiteY5" fmla="*/ 560953 h 1424298"/>
              <a:gd name="connsiteX6" fmla="*/ 9046043 w 9046043"/>
              <a:gd name="connsiteY6" fmla="*/ 45543 h 1424298"/>
              <a:gd name="connsiteX0" fmla="*/ 0 w 9046043"/>
              <a:gd name="connsiteY0" fmla="*/ 246 h 1412588"/>
              <a:gd name="connsiteX1" fmla="*/ 1951920 w 9046043"/>
              <a:gd name="connsiteY1" fmla="*/ 399090 h 1412588"/>
              <a:gd name="connsiteX2" fmla="*/ 3599276 w 9046043"/>
              <a:gd name="connsiteY2" fmla="*/ 1406133 h 1412588"/>
              <a:gd name="connsiteX3" fmla="*/ 5176111 w 9046043"/>
              <a:gd name="connsiteY3" fmla="*/ 852521 h 1412588"/>
              <a:gd name="connsiteX4" fmla="*/ 6529290 w 9046043"/>
              <a:gd name="connsiteY4" fmla="*/ 1329675 h 1412588"/>
              <a:gd name="connsiteX5" fmla="*/ 7745524 w 9046043"/>
              <a:gd name="connsiteY5" fmla="*/ 549243 h 1412588"/>
              <a:gd name="connsiteX6" fmla="*/ 9046043 w 9046043"/>
              <a:gd name="connsiteY6" fmla="*/ 33833 h 1412588"/>
              <a:gd name="connsiteX0" fmla="*/ 0 w 9042186"/>
              <a:gd name="connsiteY0" fmla="*/ 1582 h 1378755"/>
              <a:gd name="connsiteX1" fmla="*/ 1948063 w 9042186"/>
              <a:gd name="connsiteY1" fmla="*/ 365257 h 1378755"/>
              <a:gd name="connsiteX2" fmla="*/ 3595419 w 9042186"/>
              <a:gd name="connsiteY2" fmla="*/ 1372300 h 1378755"/>
              <a:gd name="connsiteX3" fmla="*/ 5172254 w 9042186"/>
              <a:gd name="connsiteY3" fmla="*/ 818688 h 1378755"/>
              <a:gd name="connsiteX4" fmla="*/ 6525433 w 9042186"/>
              <a:gd name="connsiteY4" fmla="*/ 1295842 h 1378755"/>
              <a:gd name="connsiteX5" fmla="*/ 7741667 w 9042186"/>
              <a:gd name="connsiteY5" fmla="*/ 515410 h 1378755"/>
              <a:gd name="connsiteX6" fmla="*/ 9042186 w 9042186"/>
              <a:gd name="connsiteY6" fmla="*/ 0 h 1378755"/>
              <a:gd name="connsiteX0" fmla="*/ 0 w 9034472"/>
              <a:gd name="connsiteY0" fmla="*/ 254 h 1404780"/>
              <a:gd name="connsiteX1" fmla="*/ 1940349 w 9034472"/>
              <a:gd name="connsiteY1" fmla="*/ 391282 h 1404780"/>
              <a:gd name="connsiteX2" fmla="*/ 3587705 w 9034472"/>
              <a:gd name="connsiteY2" fmla="*/ 1398325 h 1404780"/>
              <a:gd name="connsiteX3" fmla="*/ 5164540 w 9034472"/>
              <a:gd name="connsiteY3" fmla="*/ 844713 h 1404780"/>
              <a:gd name="connsiteX4" fmla="*/ 6517719 w 9034472"/>
              <a:gd name="connsiteY4" fmla="*/ 1321867 h 1404780"/>
              <a:gd name="connsiteX5" fmla="*/ 7733953 w 9034472"/>
              <a:gd name="connsiteY5" fmla="*/ 541435 h 1404780"/>
              <a:gd name="connsiteX6" fmla="*/ 9034472 w 9034472"/>
              <a:gd name="connsiteY6" fmla="*/ 26025 h 1404780"/>
              <a:gd name="connsiteX0" fmla="*/ 0 w 9034472"/>
              <a:gd name="connsiteY0" fmla="*/ 9398 h 1378755"/>
              <a:gd name="connsiteX1" fmla="*/ 1940349 w 9034472"/>
              <a:gd name="connsiteY1" fmla="*/ 365257 h 1378755"/>
              <a:gd name="connsiteX2" fmla="*/ 3587705 w 9034472"/>
              <a:gd name="connsiteY2" fmla="*/ 1372300 h 1378755"/>
              <a:gd name="connsiteX3" fmla="*/ 5164540 w 9034472"/>
              <a:gd name="connsiteY3" fmla="*/ 818688 h 1378755"/>
              <a:gd name="connsiteX4" fmla="*/ 6517719 w 9034472"/>
              <a:gd name="connsiteY4" fmla="*/ 1295842 h 1378755"/>
              <a:gd name="connsiteX5" fmla="*/ 7733953 w 9034472"/>
              <a:gd name="connsiteY5" fmla="*/ 515410 h 1378755"/>
              <a:gd name="connsiteX6" fmla="*/ 9034472 w 9034472"/>
              <a:gd name="connsiteY6" fmla="*/ 0 h 1378755"/>
              <a:gd name="connsiteX0" fmla="*/ 0 w 9034472"/>
              <a:gd name="connsiteY0" fmla="*/ 269 h 1393072"/>
              <a:gd name="connsiteX1" fmla="*/ 1940349 w 9034472"/>
              <a:gd name="connsiteY1" fmla="*/ 379574 h 1393072"/>
              <a:gd name="connsiteX2" fmla="*/ 3587705 w 9034472"/>
              <a:gd name="connsiteY2" fmla="*/ 1386617 h 1393072"/>
              <a:gd name="connsiteX3" fmla="*/ 5164540 w 9034472"/>
              <a:gd name="connsiteY3" fmla="*/ 833005 h 1393072"/>
              <a:gd name="connsiteX4" fmla="*/ 6517719 w 9034472"/>
              <a:gd name="connsiteY4" fmla="*/ 1310159 h 1393072"/>
              <a:gd name="connsiteX5" fmla="*/ 7733953 w 9034472"/>
              <a:gd name="connsiteY5" fmla="*/ 529727 h 1393072"/>
              <a:gd name="connsiteX6" fmla="*/ 9034472 w 9034472"/>
              <a:gd name="connsiteY6" fmla="*/ 14317 h 1393072"/>
              <a:gd name="connsiteX0" fmla="*/ 0 w 9046043"/>
              <a:gd name="connsiteY0" fmla="*/ 275 h 1389170"/>
              <a:gd name="connsiteX1" fmla="*/ 1951920 w 9046043"/>
              <a:gd name="connsiteY1" fmla="*/ 375672 h 1389170"/>
              <a:gd name="connsiteX2" fmla="*/ 3599276 w 9046043"/>
              <a:gd name="connsiteY2" fmla="*/ 1382715 h 1389170"/>
              <a:gd name="connsiteX3" fmla="*/ 5176111 w 9046043"/>
              <a:gd name="connsiteY3" fmla="*/ 829103 h 1389170"/>
              <a:gd name="connsiteX4" fmla="*/ 6529290 w 9046043"/>
              <a:gd name="connsiteY4" fmla="*/ 1306257 h 1389170"/>
              <a:gd name="connsiteX5" fmla="*/ 7745524 w 9046043"/>
              <a:gd name="connsiteY5" fmla="*/ 525825 h 1389170"/>
              <a:gd name="connsiteX6" fmla="*/ 9046043 w 9046043"/>
              <a:gd name="connsiteY6" fmla="*/ 10415 h 1389170"/>
              <a:gd name="connsiteX0" fmla="*/ 0 w 9034472"/>
              <a:gd name="connsiteY0" fmla="*/ 269 h 1393072"/>
              <a:gd name="connsiteX1" fmla="*/ 1940349 w 9034472"/>
              <a:gd name="connsiteY1" fmla="*/ 379574 h 1393072"/>
              <a:gd name="connsiteX2" fmla="*/ 3587705 w 9034472"/>
              <a:gd name="connsiteY2" fmla="*/ 1386617 h 1393072"/>
              <a:gd name="connsiteX3" fmla="*/ 5164540 w 9034472"/>
              <a:gd name="connsiteY3" fmla="*/ 833005 h 1393072"/>
              <a:gd name="connsiteX4" fmla="*/ 6517719 w 9034472"/>
              <a:gd name="connsiteY4" fmla="*/ 1310159 h 1393072"/>
              <a:gd name="connsiteX5" fmla="*/ 7733953 w 9034472"/>
              <a:gd name="connsiteY5" fmla="*/ 529727 h 1393072"/>
              <a:gd name="connsiteX6" fmla="*/ 9034472 w 9034472"/>
              <a:gd name="connsiteY6" fmla="*/ 14317 h 1393072"/>
              <a:gd name="connsiteX0" fmla="*/ 0 w 9042186"/>
              <a:gd name="connsiteY0" fmla="*/ 269 h 1393072"/>
              <a:gd name="connsiteX1" fmla="*/ 1948063 w 9042186"/>
              <a:gd name="connsiteY1" fmla="*/ 379574 h 1393072"/>
              <a:gd name="connsiteX2" fmla="*/ 3595419 w 9042186"/>
              <a:gd name="connsiteY2" fmla="*/ 1386617 h 1393072"/>
              <a:gd name="connsiteX3" fmla="*/ 5172254 w 9042186"/>
              <a:gd name="connsiteY3" fmla="*/ 833005 h 1393072"/>
              <a:gd name="connsiteX4" fmla="*/ 6525433 w 9042186"/>
              <a:gd name="connsiteY4" fmla="*/ 1310159 h 1393072"/>
              <a:gd name="connsiteX5" fmla="*/ 7741667 w 9042186"/>
              <a:gd name="connsiteY5" fmla="*/ 529727 h 1393072"/>
              <a:gd name="connsiteX6" fmla="*/ 9042186 w 9042186"/>
              <a:gd name="connsiteY6" fmla="*/ 14317 h 1393072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741667 w 9042186"/>
              <a:gd name="connsiteY5" fmla="*/ 529809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741667 w 9042186"/>
              <a:gd name="connsiteY5" fmla="*/ 529809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470097 w 9042186"/>
              <a:gd name="connsiteY5" fmla="*/ 602637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470097 w 9042186"/>
              <a:gd name="connsiteY5" fmla="*/ 602637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0 h 1392803"/>
              <a:gd name="connsiteX1" fmla="*/ 1948063 w 9042186"/>
              <a:gd name="connsiteY1" fmla="*/ 379305 h 1392803"/>
              <a:gd name="connsiteX2" fmla="*/ 3595419 w 9042186"/>
              <a:gd name="connsiteY2" fmla="*/ 1386348 h 1392803"/>
              <a:gd name="connsiteX3" fmla="*/ 5172254 w 9042186"/>
              <a:gd name="connsiteY3" fmla="*/ 832736 h 1392803"/>
              <a:gd name="connsiteX4" fmla="*/ 6525433 w 9042186"/>
              <a:gd name="connsiteY4" fmla="*/ 1309890 h 1392803"/>
              <a:gd name="connsiteX5" fmla="*/ 7374250 w 9042186"/>
              <a:gd name="connsiteY5" fmla="*/ 658930 h 1392803"/>
              <a:gd name="connsiteX6" fmla="*/ 9042186 w 9042186"/>
              <a:gd name="connsiteY6" fmla="*/ 14048 h 1392803"/>
              <a:gd name="connsiteX0" fmla="*/ 0 w 9042186"/>
              <a:gd name="connsiteY0" fmla="*/ 0 h 1392803"/>
              <a:gd name="connsiteX1" fmla="*/ 1948063 w 9042186"/>
              <a:gd name="connsiteY1" fmla="*/ 379305 h 1392803"/>
              <a:gd name="connsiteX2" fmla="*/ 3595419 w 9042186"/>
              <a:gd name="connsiteY2" fmla="*/ 1386348 h 1392803"/>
              <a:gd name="connsiteX3" fmla="*/ 5172254 w 9042186"/>
              <a:gd name="connsiteY3" fmla="*/ 832736 h 1392803"/>
              <a:gd name="connsiteX4" fmla="*/ 6525433 w 9042186"/>
              <a:gd name="connsiteY4" fmla="*/ 1309890 h 1392803"/>
              <a:gd name="connsiteX5" fmla="*/ 7374250 w 9042186"/>
              <a:gd name="connsiteY5" fmla="*/ 658930 h 1392803"/>
              <a:gd name="connsiteX6" fmla="*/ 9042186 w 9042186"/>
              <a:gd name="connsiteY6" fmla="*/ 14048 h 139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2186" h="1392803">
                <a:moveTo>
                  <a:pt x="0" y="0"/>
                </a:moveTo>
                <a:cubicBezTo>
                  <a:pt x="1009677" y="16629"/>
                  <a:pt x="1279397" y="109170"/>
                  <a:pt x="1948063" y="379305"/>
                </a:cubicBezTo>
                <a:cubicBezTo>
                  <a:pt x="2616729" y="649440"/>
                  <a:pt x="3058054" y="1310776"/>
                  <a:pt x="3595419" y="1386348"/>
                </a:cubicBezTo>
                <a:cubicBezTo>
                  <a:pt x="4132784" y="1461920"/>
                  <a:pt x="4633775" y="849387"/>
                  <a:pt x="5172254" y="832736"/>
                </a:cubicBezTo>
                <a:cubicBezTo>
                  <a:pt x="5710733" y="816085"/>
                  <a:pt x="6158434" y="1338858"/>
                  <a:pt x="6525433" y="1309890"/>
                </a:cubicBezTo>
                <a:cubicBezTo>
                  <a:pt x="6892432" y="1280922"/>
                  <a:pt x="7001896" y="998809"/>
                  <a:pt x="7374250" y="658930"/>
                </a:cubicBezTo>
                <a:cubicBezTo>
                  <a:pt x="7746604" y="319051"/>
                  <a:pt x="8076391" y="14165"/>
                  <a:pt x="9042186" y="14048"/>
                </a:cubicBezTo>
              </a:path>
            </a:pathLst>
          </a:custGeom>
          <a:noFill/>
          <a:ln w="574675" cap="flat" cmpd="sng">
            <a:gradFill flip="none" rotWithShape="1">
              <a:gsLst>
                <a:gs pos="100000">
                  <a:srgbClr val="717272"/>
                </a:gs>
                <a:gs pos="6000">
                  <a:srgbClr val="717272"/>
                </a:gs>
                <a:gs pos="39000">
                  <a:srgbClr val="45484A"/>
                </a:gs>
                <a:gs pos="73000">
                  <a:srgbClr val="45484A"/>
                </a:gs>
                <a:gs pos="56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rou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3290" y="4120705"/>
            <a:ext cx="8966452" cy="1384711"/>
          </a:xfrm>
          <a:custGeom>
            <a:avLst/>
            <a:gdLst>
              <a:gd name="connsiteX0" fmla="*/ 0 w 9233013"/>
              <a:gd name="connsiteY0" fmla="*/ 946362 h 1251933"/>
              <a:gd name="connsiteX1" fmla="*/ 2379059 w 9233013"/>
              <a:gd name="connsiteY1" fmla="*/ 274723 h 1251933"/>
              <a:gd name="connsiteX2" fmla="*/ 3957006 w 9233013"/>
              <a:gd name="connsiteY2" fmla="*/ 1245767 h 1251933"/>
              <a:gd name="connsiteX3" fmla="*/ 5097983 w 9233013"/>
              <a:gd name="connsiteY3" fmla="*/ 711693 h 1251933"/>
              <a:gd name="connsiteX4" fmla="*/ 6570733 w 9233013"/>
              <a:gd name="connsiteY4" fmla="*/ 1181031 h 1251933"/>
              <a:gd name="connsiteX5" fmla="*/ 8294337 w 9233013"/>
              <a:gd name="connsiteY5" fmla="*/ 80514 h 1251933"/>
              <a:gd name="connsiteX6" fmla="*/ 9233013 w 9233013"/>
              <a:gd name="connsiteY6" fmla="*/ 169526 h 1251933"/>
              <a:gd name="connsiteX0" fmla="*/ 0 w 9572878"/>
              <a:gd name="connsiteY0" fmla="*/ 1100110 h 1251933"/>
              <a:gd name="connsiteX1" fmla="*/ 2718924 w 9572878"/>
              <a:gd name="connsiteY1" fmla="*/ 274723 h 1251933"/>
              <a:gd name="connsiteX2" fmla="*/ 4296871 w 9572878"/>
              <a:gd name="connsiteY2" fmla="*/ 1245767 h 1251933"/>
              <a:gd name="connsiteX3" fmla="*/ 5437848 w 9572878"/>
              <a:gd name="connsiteY3" fmla="*/ 711693 h 1251933"/>
              <a:gd name="connsiteX4" fmla="*/ 6910598 w 9572878"/>
              <a:gd name="connsiteY4" fmla="*/ 1181031 h 1251933"/>
              <a:gd name="connsiteX5" fmla="*/ 8634202 w 9572878"/>
              <a:gd name="connsiteY5" fmla="*/ 80514 h 1251933"/>
              <a:gd name="connsiteX6" fmla="*/ 9572878 w 9572878"/>
              <a:gd name="connsiteY6" fmla="*/ 169526 h 1251933"/>
              <a:gd name="connsiteX0" fmla="*/ 0 w 9572878"/>
              <a:gd name="connsiteY0" fmla="*/ 1100110 h 1251933"/>
              <a:gd name="connsiteX1" fmla="*/ 2718924 w 9572878"/>
              <a:gd name="connsiteY1" fmla="*/ 274723 h 1251933"/>
              <a:gd name="connsiteX2" fmla="*/ 4296871 w 9572878"/>
              <a:gd name="connsiteY2" fmla="*/ 1245767 h 1251933"/>
              <a:gd name="connsiteX3" fmla="*/ 5437848 w 9572878"/>
              <a:gd name="connsiteY3" fmla="*/ 711693 h 1251933"/>
              <a:gd name="connsiteX4" fmla="*/ 6910598 w 9572878"/>
              <a:gd name="connsiteY4" fmla="*/ 1181031 h 1251933"/>
              <a:gd name="connsiteX5" fmla="*/ 8634202 w 9572878"/>
              <a:gd name="connsiteY5" fmla="*/ 80514 h 1251933"/>
              <a:gd name="connsiteX6" fmla="*/ 9572878 w 9572878"/>
              <a:gd name="connsiteY6" fmla="*/ 169526 h 1251933"/>
              <a:gd name="connsiteX0" fmla="*/ 0 w 9572878"/>
              <a:gd name="connsiteY0" fmla="*/ 1100110 h 1251933"/>
              <a:gd name="connsiteX1" fmla="*/ 2718924 w 9572878"/>
              <a:gd name="connsiteY1" fmla="*/ 274723 h 1251933"/>
              <a:gd name="connsiteX2" fmla="*/ 4296871 w 9572878"/>
              <a:gd name="connsiteY2" fmla="*/ 1245767 h 1251933"/>
              <a:gd name="connsiteX3" fmla="*/ 5437848 w 9572878"/>
              <a:gd name="connsiteY3" fmla="*/ 711693 h 1251933"/>
              <a:gd name="connsiteX4" fmla="*/ 6910598 w 9572878"/>
              <a:gd name="connsiteY4" fmla="*/ 1181031 h 1251933"/>
              <a:gd name="connsiteX5" fmla="*/ 8634202 w 9572878"/>
              <a:gd name="connsiteY5" fmla="*/ 80514 h 1251933"/>
              <a:gd name="connsiteX6" fmla="*/ 9572878 w 9572878"/>
              <a:gd name="connsiteY6" fmla="*/ 169526 h 1251933"/>
              <a:gd name="connsiteX0" fmla="*/ 0 w 9572878"/>
              <a:gd name="connsiteY0" fmla="*/ 1100110 h 1252565"/>
              <a:gd name="connsiteX1" fmla="*/ 2306230 w 9572878"/>
              <a:gd name="connsiteY1" fmla="*/ 250447 h 1252565"/>
              <a:gd name="connsiteX2" fmla="*/ 4296871 w 9572878"/>
              <a:gd name="connsiteY2" fmla="*/ 1245767 h 1252565"/>
              <a:gd name="connsiteX3" fmla="*/ 5437848 w 9572878"/>
              <a:gd name="connsiteY3" fmla="*/ 711693 h 1252565"/>
              <a:gd name="connsiteX4" fmla="*/ 6910598 w 9572878"/>
              <a:gd name="connsiteY4" fmla="*/ 1181031 h 1252565"/>
              <a:gd name="connsiteX5" fmla="*/ 8634202 w 9572878"/>
              <a:gd name="connsiteY5" fmla="*/ 80514 h 1252565"/>
              <a:gd name="connsiteX6" fmla="*/ 9572878 w 9572878"/>
              <a:gd name="connsiteY6" fmla="*/ 169526 h 1252565"/>
              <a:gd name="connsiteX0" fmla="*/ 0 w 9325269"/>
              <a:gd name="connsiteY0" fmla="*/ 1133551 h 1286006"/>
              <a:gd name="connsiteX1" fmla="*/ 2306230 w 9325269"/>
              <a:gd name="connsiteY1" fmla="*/ 283888 h 1286006"/>
              <a:gd name="connsiteX2" fmla="*/ 4296871 w 9325269"/>
              <a:gd name="connsiteY2" fmla="*/ 1279208 h 1286006"/>
              <a:gd name="connsiteX3" fmla="*/ 5437848 w 9325269"/>
              <a:gd name="connsiteY3" fmla="*/ 745134 h 1286006"/>
              <a:gd name="connsiteX4" fmla="*/ 6910598 w 9325269"/>
              <a:gd name="connsiteY4" fmla="*/ 1214472 h 1286006"/>
              <a:gd name="connsiteX5" fmla="*/ 8634202 w 9325269"/>
              <a:gd name="connsiteY5" fmla="*/ 113955 h 1286006"/>
              <a:gd name="connsiteX6" fmla="*/ 9325269 w 9325269"/>
              <a:gd name="connsiteY6" fmla="*/ 122046 h 1286006"/>
              <a:gd name="connsiteX0" fmla="*/ 0 w 9325269"/>
              <a:gd name="connsiteY0" fmla="*/ 1096641 h 1249096"/>
              <a:gd name="connsiteX1" fmla="*/ 2306230 w 9325269"/>
              <a:gd name="connsiteY1" fmla="*/ 246978 h 1249096"/>
              <a:gd name="connsiteX2" fmla="*/ 4296871 w 9325269"/>
              <a:gd name="connsiteY2" fmla="*/ 1242298 h 1249096"/>
              <a:gd name="connsiteX3" fmla="*/ 5437848 w 9325269"/>
              <a:gd name="connsiteY3" fmla="*/ 708224 h 1249096"/>
              <a:gd name="connsiteX4" fmla="*/ 6910598 w 9325269"/>
              <a:gd name="connsiteY4" fmla="*/ 1177562 h 1249096"/>
              <a:gd name="connsiteX5" fmla="*/ 8634202 w 9325269"/>
              <a:gd name="connsiteY5" fmla="*/ 77045 h 1249096"/>
              <a:gd name="connsiteX6" fmla="*/ 9325269 w 9325269"/>
              <a:gd name="connsiteY6" fmla="*/ 85136 h 1249096"/>
              <a:gd name="connsiteX0" fmla="*/ 0 w 9325269"/>
              <a:gd name="connsiteY0" fmla="*/ 1011505 h 1163960"/>
              <a:gd name="connsiteX1" fmla="*/ 2306230 w 9325269"/>
              <a:gd name="connsiteY1" fmla="*/ 161842 h 1163960"/>
              <a:gd name="connsiteX2" fmla="*/ 4296871 w 9325269"/>
              <a:gd name="connsiteY2" fmla="*/ 1157162 h 1163960"/>
              <a:gd name="connsiteX3" fmla="*/ 5437848 w 9325269"/>
              <a:gd name="connsiteY3" fmla="*/ 623088 h 1163960"/>
              <a:gd name="connsiteX4" fmla="*/ 6910598 w 9325269"/>
              <a:gd name="connsiteY4" fmla="*/ 1092426 h 1163960"/>
              <a:gd name="connsiteX5" fmla="*/ 8234833 w 9325269"/>
              <a:gd name="connsiteY5" fmla="*/ 210394 h 1163960"/>
              <a:gd name="connsiteX6" fmla="*/ 9325269 w 9325269"/>
              <a:gd name="connsiteY6" fmla="*/ 0 h 1163960"/>
              <a:gd name="connsiteX0" fmla="*/ 0 w 9325269"/>
              <a:gd name="connsiteY0" fmla="*/ 1038815 h 1191270"/>
              <a:gd name="connsiteX1" fmla="*/ 2306230 w 9325269"/>
              <a:gd name="connsiteY1" fmla="*/ 189152 h 1191270"/>
              <a:gd name="connsiteX2" fmla="*/ 4296871 w 9325269"/>
              <a:gd name="connsiteY2" fmla="*/ 1184472 h 1191270"/>
              <a:gd name="connsiteX3" fmla="*/ 5437848 w 9325269"/>
              <a:gd name="connsiteY3" fmla="*/ 650398 h 1191270"/>
              <a:gd name="connsiteX4" fmla="*/ 6910598 w 9325269"/>
              <a:gd name="connsiteY4" fmla="*/ 1119736 h 1191270"/>
              <a:gd name="connsiteX5" fmla="*/ 8234833 w 9325269"/>
              <a:gd name="connsiteY5" fmla="*/ 237704 h 1191270"/>
              <a:gd name="connsiteX6" fmla="*/ 9325269 w 9325269"/>
              <a:gd name="connsiteY6" fmla="*/ 27310 h 1191270"/>
              <a:gd name="connsiteX0" fmla="*/ 0 w 9325269"/>
              <a:gd name="connsiteY0" fmla="*/ 1042085 h 1194540"/>
              <a:gd name="connsiteX1" fmla="*/ 2306230 w 9325269"/>
              <a:gd name="connsiteY1" fmla="*/ 192422 h 1194540"/>
              <a:gd name="connsiteX2" fmla="*/ 4296871 w 9325269"/>
              <a:gd name="connsiteY2" fmla="*/ 1187742 h 1194540"/>
              <a:gd name="connsiteX3" fmla="*/ 5437848 w 9325269"/>
              <a:gd name="connsiteY3" fmla="*/ 653668 h 1194540"/>
              <a:gd name="connsiteX4" fmla="*/ 6910598 w 9325269"/>
              <a:gd name="connsiteY4" fmla="*/ 1123006 h 1194540"/>
              <a:gd name="connsiteX5" fmla="*/ 8234833 w 9325269"/>
              <a:gd name="connsiteY5" fmla="*/ 240974 h 1194540"/>
              <a:gd name="connsiteX6" fmla="*/ 9325269 w 9325269"/>
              <a:gd name="connsiteY6" fmla="*/ 30580 h 119454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303779"/>
              <a:gd name="connsiteY0" fmla="*/ 1011505 h 1163960"/>
              <a:gd name="connsiteX1" fmla="*/ 2306230 w 9303779"/>
              <a:gd name="connsiteY1" fmla="*/ 161842 h 1163960"/>
              <a:gd name="connsiteX2" fmla="*/ 4296871 w 9303779"/>
              <a:gd name="connsiteY2" fmla="*/ 1157162 h 1163960"/>
              <a:gd name="connsiteX3" fmla="*/ 5437848 w 9303779"/>
              <a:gd name="connsiteY3" fmla="*/ 623088 h 1163960"/>
              <a:gd name="connsiteX4" fmla="*/ 6910598 w 9303779"/>
              <a:gd name="connsiteY4" fmla="*/ 1092426 h 1163960"/>
              <a:gd name="connsiteX5" fmla="*/ 8234833 w 9303779"/>
              <a:gd name="connsiteY5" fmla="*/ 210394 h 1163960"/>
              <a:gd name="connsiteX6" fmla="*/ 9303779 w 9303779"/>
              <a:gd name="connsiteY6" fmla="*/ 0 h 1163960"/>
              <a:gd name="connsiteX0" fmla="*/ 0 w 9289452"/>
              <a:gd name="connsiteY0" fmla="*/ 1011505 h 1163960"/>
              <a:gd name="connsiteX1" fmla="*/ 2306230 w 9289452"/>
              <a:gd name="connsiteY1" fmla="*/ 161842 h 1163960"/>
              <a:gd name="connsiteX2" fmla="*/ 4296871 w 9289452"/>
              <a:gd name="connsiteY2" fmla="*/ 1157162 h 1163960"/>
              <a:gd name="connsiteX3" fmla="*/ 5437848 w 9289452"/>
              <a:gd name="connsiteY3" fmla="*/ 623088 h 1163960"/>
              <a:gd name="connsiteX4" fmla="*/ 6910598 w 9289452"/>
              <a:gd name="connsiteY4" fmla="*/ 1092426 h 1163960"/>
              <a:gd name="connsiteX5" fmla="*/ 8234833 w 9289452"/>
              <a:gd name="connsiteY5" fmla="*/ 210394 h 1163960"/>
              <a:gd name="connsiteX6" fmla="*/ 9289452 w 9289452"/>
              <a:gd name="connsiteY6" fmla="*/ 0 h 1163960"/>
              <a:gd name="connsiteX0" fmla="*/ 0 w 9300197"/>
              <a:gd name="connsiteY0" fmla="*/ 1015134 h 1167589"/>
              <a:gd name="connsiteX1" fmla="*/ 2306230 w 9300197"/>
              <a:gd name="connsiteY1" fmla="*/ 165471 h 1167589"/>
              <a:gd name="connsiteX2" fmla="*/ 4296871 w 9300197"/>
              <a:gd name="connsiteY2" fmla="*/ 1160791 h 1167589"/>
              <a:gd name="connsiteX3" fmla="*/ 5437848 w 9300197"/>
              <a:gd name="connsiteY3" fmla="*/ 626717 h 1167589"/>
              <a:gd name="connsiteX4" fmla="*/ 6910598 w 9300197"/>
              <a:gd name="connsiteY4" fmla="*/ 1096055 h 1167589"/>
              <a:gd name="connsiteX5" fmla="*/ 8234833 w 9300197"/>
              <a:gd name="connsiteY5" fmla="*/ 214023 h 1167589"/>
              <a:gd name="connsiteX6" fmla="*/ 9300197 w 9300197"/>
              <a:gd name="connsiteY6" fmla="*/ 0 h 1167589"/>
              <a:gd name="connsiteX0" fmla="*/ 0 w 9300197"/>
              <a:gd name="connsiteY0" fmla="*/ 1015134 h 1167589"/>
              <a:gd name="connsiteX1" fmla="*/ 2306230 w 9300197"/>
              <a:gd name="connsiteY1" fmla="*/ 165471 h 1167589"/>
              <a:gd name="connsiteX2" fmla="*/ 4296871 w 9300197"/>
              <a:gd name="connsiteY2" fmla="*/ 1160791 h 1167589"/>
              <a:gd name="connsiteX3" fmla="*/ 5437848 w 9300197"/>
              <a:gd name="connsiteY3" fmla="*/ 626717 h 1167589"/>
              <a:gd name="connsiteX4" fmla="*/ 6910598 w 9300197"/>
              <a:gd name="connsiteY4" fmla="*/ 1096055 h 1167589"/>
              <a:gd name="connsiteX5" fmla="*/ 8234833 w 9300197"/>
              <a:gd name="connsiteY5" fmla="*/ 214023 h 1167589"/>
              <a:gd name="connsiteX6" fmla="*/ 9300197 w 9300197"/>
              <a:gd name="connsiteY6" fmla="*/ 0 h 1167589"/>
              <a:gd name="connsiteX0" fmla="*/ 0 w 8963522"/>
              <a:gd name="connsiteY0" fmla="*/ 1004248 h 1167589"/>
              <a:gd name="connsiteX1" fmla="*/ 1969555 w 8963522"/>
              <a:gd name="connsiteY1" fmla="*/ 165471 h 1167589"/>
              <a:gd name="connsiteX2" fmla="*/ 3960196 w 8963522"/>
              <a:gd name="connsiteY2" fmla="*/ 1160791 h 1167589"/>
              <a:gd name="connsiteX3" fmla="*/ 5101173 w 8963522"/>
              <a:gd name="connsiteY3" fmla="*/ 626717 h 1167589"/>
              <a:gd name="connsiteX4" fmla="*/ 6573923 w 8963522"/>
              <a:gd name="connsiteY4" fmla="*/ 1096055 h 1167589"/>
              <a:gd name="connsiteX5" fmla="*/ 7898158 w 8963522"/>
              <a:gd name="connsiteY5" fmla="*/ 214023 h 1167589"/>
              <a:gd name="connsiteX6" fmla="*/ 8963522 w 8963522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20828"/>
              <a:gd name="connsiteY0" fmla="*/ 989734 h 1167589"/>
              <a:gd name="connsiteX1" fmla="*/ 2026861 w 9020828"/>
              <a:gd name="connsiteY1" fmla="*/ 165471 h 1167589"/>
              <a:gd name="connsiteX2" fmla="*/ 4017502 w 9020828"/>
              <a:gd name="connsiteY2" fmla="*/ 1160791 h 1167589"/>
              <a:gd name="connsiteX3" fmla="*/ 5158479 w 9020828"/>
              <a:gd name="connsiteY3" fmla="*/ 626717 h 1167589"/>
              <a:gd name="connsiteX4" fmla="*/ 6631229 w 9020828"/>
              <a:gd name="connsiteY4" fmla="*/ 1096055 h 1167589"/>
              <a:gd name="connsiteX5" fmla="*/ 7955464 w 9020828"/>
              <a:gd name="connsiteY5" fmla="*/ 214023 h 1167589"/>
              <a:gd name="connsiteX6" fmla="*/ 9020828 w 9020828"/>
              <a:gd name="connsiteY6" fmla="*/ 0 h 1167589"/>
              <a:gd name="connsiteX0" fmla="*/ 0 w 9056645"/>
              <a:gd name="connsiteY0" fmla="*/ 982476 h 1167589"/>
              <a:gd name="connsiteX1" fmla="*/ 2062678 w 9056645"/>
              <a:gd name="connsiteY1" fmla="*/ 165471 h 1167589"/>
              <a:gd name="connsiteX2" fmla="*/ 4053319 w 9056645"/>
              <a:gd name="connsiteY2" fmla="*/ 1160791 h 1167589"/>
              <a:gd name="connsiteX3" fmla="*/ 5194296 w 9056645"/>
              <a:gd name="connsiteY3" fmla="*/ 626717 h 1167589"/>
              <a:gd name="connsiteX4" fmla="*/ 6667046 w 9056645"/>
              <a:gd name="connsiteY4" fmla="*/ 1096055 h 1167589"/>
              <a:gd name="connsiteX5" fmla="*/ 7991281 w 9056645"/>
              <a:gd name="connsiteY5" fmla="*/ 214023 h 1167589"/>
              <a:gd name="connsiteX6" fmla="*/ 9056645 w 9056645"/>
              <a:gd name="connsiteY6" fmla="*/ 0 h 1167589"/>
              <a:gd name="connsiteX0" fmla="*/ 0 w 9010083"/>
              <a:gd name="connsiteY0" fmla="*/ 989734 h 1167589"/>
              <a:gd name="connsiteX1" fmla="*/ 2016116 w 9010083"/>
              <a:gd name="connsiteY1" fmla="*/ 165471 h 1167589"/>
              <a:gd name="connsiteX2" fmla="*/ 4006757 w 9010083"/>
              <a:gd name="connsiteY2" fmla="*/ 1160791 h 1167589"/>
              <a:gd name="connsiteX3" fmla="*/ 5147734 w 9010083"/>
              <a:gd name="connsiteY3" fmla="*/ 626717 h 1167589"/>
              <a:gd name="connsiteX4" fmla="*/ 6620484 w 9010083"/>
              <a:gd name="connsiteY4" fmla="*/ 1096055 h 1167589"/>
              <a:gd name="connsiteX5" fmla="*/ 7944719 w 9010083"/>
              <a:gd name="connsiteY5" fmla="*/ 214023 h 1167589"/>
              <a:gd name="connsiteX6" fmla="*/ 9010083 w 9010083"/>
              <a:gd name="connsiteY6" fmla="*/ 0 h 1167589"/>
              <a:gd name="connsiteX0" fmla="*/ 0 w 9031572"/>
              <a:gd name="connsiteY0" fmla="*/ 989734 h 1167589"/>
              <a:gd name="connsiteX1" fmla="*/ 2037605 w 9031572"/>
              <a:gd name="connsiteY1" fmla="*/ 165471 h 1167589"/>
              <a:gd name="connsiteX2" fmla="*/ 4028246 w 9031572"/>
              <a:gd name="connsiteY2" fmla="*/ 1160791 h 1167589"/>
              <a:gd name="connsiteX3" fmla="*/ 5169223 w 9031572"/>
              <a:gd name="connsiteY3" fmla="*/ 626717 h 1167589"/>
              <a:gd name="connsiteX4" fmla="*/ 6641973 w 9031572"/>
              <a:gd name="connsiteY4" fmla="*/ 1096055 h 1167589"/>
              <a:gd name="connsiteX5" fmla="*/ 7966208 w 9031572"/>
              <a:gd name="connsiteY5" fmla="*/ 214023 h 1167589"/>
              <a:gd name="connsiteX6" fmla="*/ 9031572 w 9031572"/>
              <a:gd name="connsiteY6" fmla="*/ 0 h 1167589"/>
              <a:gd name="connsiteX0" fmla="*/ 0 w 9042317"/>
              <a:gd name="connsiteY0" fmla="*/ 989734 h 1167589"/>
              <a:gd name="connsiteX1" fmla="*/ 2048350 w 9042317"/>
              <a:gd name="connsiteY1" fmla="*/ 165471 h 1167589"/>
              <a:gd name="connsiteX2" fmla="*/ 4038991 w 9042317"/>
              <a:gd name="connsiteY2" fmla="*/ 1160791 h 1167589"/>
              <a:gd name="connsiteX3" fmla="*/ 5179968 w 9042317"/>
              <a:gd name="connsiteY3" fmla="*/ 626717 h 1167589"/>
              <a:gd name="connsiteX4" fmla="*/ 6652718 w 9042317"/>
              <a:gd name="connsiteY4" fmla="*/ 1096055 h 1167589"/>
              <a:gd name="connsiteX5" fmla="*/ 7976953 w 9042317"/>
              <a:gd name="connsiteY5" fmla="*/ 214023 h 1167589"/>
              <a:gd name="connsiteX6" fmla="*/ 9042317 w 9042317"/>
              <a:gd name="connsiteY6" fmla="*/ 0 h 1167589"/>
              <a:gd name="connsiteX0" fmla="*/ 0 w 9042317"/>
              <a:gd name="connsiteY0" fmla="*/ 905616 h 1083471"/>
              <a:gd name="connsiteX1" fmla="*/ 2048350 w 9042317"/>
              <a:gd name="connsiteY1" fmla="*/ 81353 h 1083471"/>
              <a:gd name="connsiteX2" fmla="*/ 4038991 w 9042317"/>
              <a:gd name="connsiteY2" fmla="*/ 1076673 h 1083471"/>
              <a:gd name="connsiteX3" fmla="*/ 5179968 w 9042317"/>
              <a:gd name="connsiteY3" fmla="*/ 542599 h 1083471"/>
              <a:gd name="connsiteX4" fmla="*/ 6652718 w 9042317"/>
              <a:gd name="connsiteY4" fmla="*/ 1011937 h 1083471"/>
              <a:gd name="connsiteX5" fmla="*/ 7976953 w 9042317"/>
              <a:gd name="connsiteY5" fmla="*/ 129905 h 1083471"/>
              <a:gd name="connsiteX6" fmla="*/ 9042317 w 9042317"/>
              <a:gd name="connsiteY6" fmla="*/ 407 h 1083471"/>
              <a:gd name="connsiteX0" fmla="*/ 0 w 8996809"/>
              <a:gd name="connsiteY0" fmla="*/ 1074258 h 1252113"/>
              <a:gd name="connsiteX1" fmla="*/ 2048350 w 8996809"/>
              <a:gd name="connsiteY1" fmla="*/ 249995 h 1252113"/>
              <a:gd name="connsiteX2" fmla="*/ 4038991 w 8996809"/>
              <a:gd name="connsiteY2" fmla="*/ 1245315 h 1252113"/>
              <a:gd name="connsiteX3" fmla="*/ 5179968 w 8996809"/>
              <a:gd name="connsiteY3" fmla="*/ 711241 h 1252113"/>
              <a:gd name="connsiteX4" fmla="*/ 6652718 w 8996809"/>
              <a:gd name="connsiteY4" fmla="*/ 1180579 h 1252113"/>
              <a:gd name="connsiteX5" fmla="*/ 7976953 w 8996809"/>
              <a:gd name="connsiteY5" fmla="*/ 298547 h 1252113"/>
              <a:gd name="connsiteX6" fmla="*/ 8996809 w 8996809"/>
              <a:gd name="connsiteY6" fmla="*/ 0 h 1252113"/>
              <a:gd name="connsiteX0" fmla="*/ 0 w 9049901"/>
              <a:gd name="connsiteY0" fmla="*/ 1189519 h 1367374"/>
              <a:gd name="connsiteX1" fmla="*/ 2048350 w 9049901"/>
              <a:gd name="connsiteY1" fmla="*/ 365256 h 1367374"/>
              <a:gd name="connsiteX2" fmla="*/ 4038991 w 9049901"/>
              <a:gd name="connsiteY2" fmla="*/ 1360576 h 1367374"/>
              <a:gd name="connsiteX3" fmla="*/ 5179968 w 9049901"/>
              <a:gd name="connsiteY3" fmla="*/ 826502 h 1367374"/>
              <a:gd name="connsiteX4" fmla="*/ 6652718 w 9049901"/>
              <a:gd name="connsiteY4" fmla="*/ 1295840 h 1367374"/>
              <a:gd name="connsiteX5" fmla="*/ 7976953 w 9049901"/>
              <a:gd name="connsiteY5" fmla="*/ 413808 h 1367374"/>
              <a:gd name="connsiteX6" fmla="*/ 9049901 w 9049901"/>
              <a:gd name="connsiteY6" fmla="*/ 0 h 1367374"/>
              <a:gd name="connsiteX0" fmla="*/ 0 w 9049901"/>
              <a:gd name="connsiteY0" fmla="*/ 1189519 h 1367374"/>
              <a:gd name="connsiteX1" fmla="*/ 2048350 w 9049901"/>
              <a:gd name="connsiteY1" fmla="*/ 365256 h 1367374"/>
              <a:gd name="connsiteX2" fmla="*/ 4038991 w 9049901"/>
              <a:gd name="connsiteY2" fmla="*/ 1360576 h 1367374"/>
              <a:gd name="connsiteX3" fmla="*/ 5179968 w 9049901"/>
              <a:gd name="connsiteY3" fmla="*/ 826502 h 1367374"/>
              <a:gd name="connsiteX4" fmla="*/ 6652718 w 9049901"/>
              <a:gd name="connsiteY4" fmla="*/ 1295840 h 1367374"/>
              <a:gd name="connsiteX5" fmla="*/ 7749381 w 9049901"/>
              <a:gd name="connsiteY5" fmla="*/ 523224 h 1367374"/>
              <a:gd name="connsiteX6" fmla="*/ 9049901 w 9049901"/>
              <a:gd name="connsiteY6" fmla="*/ 0 h 1367374"/>
              <a:gd name="connsiteX0" fmla="*/ 0 w 9049901"/>
              <a:gd name="connsiteY0" fmla="*/ 1189519 h 1367374"/>
              <a:gd name="connsiteX1" fmla="*/ 2048350 w 9049901"/>
              <a:gd name="connsiteY1" fmla="*/ 365256 h 1367374"/>
              <a:gd name="connsiteX2" fmla="*/ 4038991 w 9049901"/>
              <a:gd name="connsiteY2" fmla="*/ 1360576 h 1367374"/>
              <a:gd name="connsiteX3" fmla="*/ 5179968 w 9049901"/>
              <a:gd name="connsiteY3" fmla="*/ 826502 h 1367374"/>
              <a:gd name="connsiteX4" fmla="*/ 6652718 w 9049901"/>
              <a:gd name="connsiteY4" fmla="*/ 1295840 h 1367374"/>
              <a:gd name="connsiteX5" fmla="*/ 7749381 w 9049901"/>
              <a:gd name="connsiteY5" fmla="*/ 523224 h 1367374"/>
              <a:gd name="connsiteX6" fmla="*/ 9049901 w 9049901"/>
              <a:gd name="connsiteY6" fmla="*/ 0 h 1367374"/>
              <a:gd name="connsiteX0" fmla="*/ 0 w 9030615"/>
              <a:gd name="connsiteY0" fmla="*/ 1134812 h 1312667"/>
              <a:gd name="connsiteX1" fmla="*/ 2048350 w 9030615"/>
              <a:gd name="connsiteY1" fmla="*/ 310549 h 1312667"/>
              <a:gd name="connsiteX2" fmla="*/ 4038991 w 9030615"/>
              <a:gd name="connsiteY2" fmla="*/ 1305869 h 1312667"/>
              <a:gd name="connsiteX3" fmla="*/ 5179968 w 9030615"/>
              <a:gd name="connsiteY3" fmla="*/ 771795 h 1312667"/>
              <a:gd name="connsiteX4" fmla="*/ 6652718 w 9030615"/>
              <a:gd name="connsiteY4" fmla="*/ 1241133 h 1312667"/>
              <a:gd name="connsiteX5" fmla="*/ 7749381 w 9030615"/>
              <a:gd name="connsiteY5" fmla="*/ 468517 h 1312667"/>
              <a:gd name="connsiteX6" fmla="*/ 9030615 w 9030615"/>
              <a:gd name="connsiteY6" fmla="*/ 0 h 1312667"/>
              <a:gd name="connsiteX0" fmla="*/ 0 w 9030615"/>
              <a:gd name="connsiteY0" fmla="*/ 1173889 h 1351744"/>
              <a:gd name="connsiteX1" fmla="*/ 2048350 w 9030615"/>
              <a:gd name="connsiteY1" fmla="*/ 349626 h 1351744"/>
              <a:gd name="connsiteX2" fmla="*/ 4038991 w 9030615"/>
              <a:gd name="connsiteY2" fmla="*/ 1344946 h 1351744"/>
              <a:gd name="connsiteX3" fmla="*/ 5179968 w 9030615"/>
              <a:gd name="connsiteY3" fmla="*/ 810872 h 1351744"/>
              <a:gd name="connsiteX4" fmla="*/ 6652718 w 9030615"/>
              <a:gd name="connsiteY4" fmla="*/ 1280210 h 1351744"/>
              <a:gd name="connsiteX5" fmla="*/ 7749381 w 9030615"/>
              <a:gd name="connsiteY5" fmla="*/ 507594 h 1351744"/>
              <a:gd name="connsiteX6" fmla="*/ 9030615 w 9030615"/>
              <a:gd name="connsiteY6" fmla="*/ 0 h 1351744"/>
              <a:gd name="connsiteX0" fmla="*/ 0 w 9049900"/>
              <a:gd name="connsiteY0" fmla="*/ 1181705 h 1359560"/>
              <a:gd name="connsiteX1" fmla="*/ 2048350 w 9049900"/>
              <a:gd name="connsiteY1" fmla="*/ 357442 h 1359560"/>
              <a:gd name="connsiteX2" fmla="*/ 4038991 w 9049900"/>
              <a:gd name="connsiteY2" fmla="*/ 1352762 h 1359560"/>
              <a:gd name="connsiteX3" fmla="*/ 5179968 w 9049900"/>
              <a:gd name="connsiteY3" fmla="*/ 818688 h 1359560"/>
              <a:gd name="connsiteX4" fmla="*/ 6652718 w 9049900"/>
              <a:gd name="connsiteY4" fmla="*/ 1288026 h 1359560"/>
              <a:gd name="connsiteX5" fmla="*/ 7749381 w 9049900"/>
              <a:gd name="connsiteY5" fmla="*/ 515410 h 1359560"/>
              <a:gd name="connsiteX6" fmla="*/ 9049900 w 9049900"/>
              <a:gd name="connsiteY6" fmla="*/ 0 h 1359560"/>
              <a:gd name="connsiteX0" fmla="*/ 0 w 9049900"/>
              <a:gd name="connsiteY0" fmla="*/ 1181705 h 1359560"/>
              <a:gd name="connsiteX1" fmla="*/ 2048350 w 9049900"/>
              <a:gd name="connsiteY1" fmla="*/ 357442 h 1359560"/>
              <a:gd name="connsiteX2" fmla="*/ 4038991 w 9049900"/>
              <a:gd name="connsiteY2" fmla="*/ 1352762 h 1359560"/>
              <a:gd name="connsiteX3" fmla="*/ 5179968 w 9049900"/>
              <a:gd name="connsiteY3" fmla="*/ 818688 h 1359560"/>
              <a:gd name="connsiteX4" fmla="*/ 6652718 w 9049900"/>
              <a:gd name="connsiteY4" fmla="*/ 1288026 h 1359560"/>
              <a:gd name="connsiteX5" fmla="*/ 7749381 w 9049900"/>
              <a:gd name="connsiteY5" fmla="*/ 515410 h 1359560"/>
              <a:gd name="connsiteX6" fmla="*/ 9049900 w 9049900"/>
              <a:gd name="connsiteY6" fmla="*/ 0 h 1359560"/>
              <a:gd name="connsiteX0" fmla="*/ 0 w 9049900"/>
              <a:gd name="connsiteY0" fmla="*/ 1181705 h 1359560"/>
              <a:gd name="connsiteX1" fmla="*/ 2048350 w 9049900"/>
              <a:gd name="connsiteY1" fmla="*/ 357442 h 1359560"/>
              <a:gd name="connsiteX2" fmla="*/ 4038991 w 9049900"/>
              <a:gd name="connsiteY2" fmla="*/ 1352762 h 1359560"/>
              <a:gd name="connsiteX3" fmla="*/ 5179968 w 9049900"/>
              <a:gd name="connsiteY3" fmla="*/ 818688 h 1359560"/>
              <a:gd name="connsiteX4" fmla="*/ 6652718 w 9049900"/>
              <a:gd name="connsiteY4" fmla="*/ 1288026 h 1359560"/>
              <a:gd name="connsiteX5" fmla="*/ 7749381 w 9049900"/>
              <a:gd name="connsiteY5" fmla="*/ 515410 h 1359560"/>
              <a:gd name="connsiteX6" fmla="*/ 9049900 w 9049900"/>
              <a:gd name="connsiteY6" fmla="*/ 0 h 1359560"/>
              <a:gd name="connsiteX0" fmla="*/ 0 w 9049900"/>
              <a:gd name="connsiteY0" fmla="*/ 1181705 h 1359547"/>
              <a:gd name="connsiteX1" fmla="*/ 2048350 w 9049900"/>
              <a:gd name="connsiteY1" fmla="*/ 357442 h 1359547"/>
              <a:gd name="connsiteX2" fmla="*/ 4038991 w 9049900"/>
              <a:gd name="connsiteY2" fmla="*/ 1352762 h 1359547"/>
              <a:gd name="connsiteX3" fmla="*/ 5179968 w 9049900"/>
              <a:gd name="connsiteY3" fmla="*/ 818688 h 1359547"/>
              <a:gd name="connsiteX4" fmla="*/ 6533147 w 9049900"/>
              <a:gd name="connsiteY4" fmla="*/ 1295842 h 1359547"/>
              <a:gd name="connsiteX5" fmla="*/ 7749381 w 9049900"/>
              <a:gd name="connsiteY5" fmla="*/ 515410 h 1359547"/>
              <a:gd name="connsiteX6" fmla="*/ 9049900 w 9049900"/>
              <a:gd name="connsiteY6" fmla="*/ 0 h 1359547"/>
              <a:gd name="connsiteX0" fmla="*/ 0 w 9049900"/>
              <a:gd name="connsiteY0" fmla="*/ 1181705 h 1359547"/>
              <a:gd name="connsiteX1" fmla="*/ 2048350 w 9049900"/>
              <a:gd name="connsiteY1" fmla="*/ 357442 h 1359547"/>
              <a:gd name="connsiteX2" fmla="*/ 4038991 w 9049900"/>
              <a:gd name="connsiteY2" fmla="*/ 1352762 h 1359547"/>
              <a:gd name="connsiteX3" fmla="*/ 5179968 w 9049900"/>
              <a:gd name="connsiteY3" fmla="*/ 818688 h 1359547"/>
              <a:gd name="connsiteX4" fmla="*/ 6533147 w 9049900"/>
              <a:gd name="connsiteY4" fmla="*/ 1295842 h 1359547"/>
              <a:gd name="connsiteX5" fmla="*/ 7749381 w 9049900"/>
              <a:gd name="connsiteY5" fmla="*/ 515410 h 1359547"/>
              <a:gd name="connsiteX6" fmla="*/ 9049900 w 9049900"/>
              <a:gd name="connsiteY6" fmla="*/ 0 h 1359547"/>
              <a:gd name="connsiteX0" fmla="*/ 0 w 9049900"/>
              <a:gd name="connsiteY0" fmla="*/ 1181705 h 1359547"/>
              <a:gd name="connsiteX1" fmla="*/ 2048350 w 9049900"/>
              <a:gd name="connsiteY1" fmla="*/ 357442 h 1359547"/>
              <a:gd name="connsiteX2" fmla="*/ 4038991 w 9049900"/>
              <a:gd name="connsiteY2" fmla="*/ 1352762 h 1359547"/>
              <a:gd name="connsiteX3" fmla="*/ 5179968 w 9049900"/>
              <a:gd name="connsiteY3" fmla="*/ 818688 h 1359547"/>
              <a:gd name="connsiteX4" fmla="*/ 6533147 w 9049900"/>
              <a:gd name="connsiteY4" fmla="*/ 1295842 h 1359547"/>
              <a:gd name="connsiteX5" fmla="*/ 7749381 w 9049900"/>
              <a:gd name="connsiteY5" fmla="*/ 515410 h 1359547"/>
              <a:gd name="connsiteX6" fmla="*/ 9049900 w 9049900"/>
              <a:gd name="connsiteY6" fmla="*/ 0 h 1359547"/>
              <a:gd name="connsiteX0" fmla="*/ 0 w 9049900"/>
              <a:gd name="connsiteY0" fmla="*/ 1181705 h 1359508"/>
              <a:gd name="connsiteX1" fmla="*/ 2048350 w 9049900"/>
              <a:gd name="connsiteY1" fmla="*/ 357442 h 1359508"/>
              <a:gd name="connsiteX2" fmla="*/ 4038991 w 9049900"/>
              <a:gd name="connsiteY2" fmla="*/ 1352762 h 1359508"/>
              <a:gd name="connsiteX3" fmla="*/ 5179968 w 9049900"/>
              <a:gd name="connsiteY3" fmla="*/ 818688 h 1359508"/>
              <a:gd name="connsiteX4" fmla="*/ 6533147 w 9049900"/>
              <a:gd name="connsiteY4" fmla="*/ 1295842 h 1359508"/>
              <a:gd name="connsiteX5" fmla="*/ 7749381 w 9049900"/>
              <a:gd name="connsiteY5" fmla="*/ 515410 h 1359508"/>
              <a:gd name="connsiteX6" fmla="*/ 9049900 w 9049900"/>
              <a:gd name="connsiteY6" fmla="*/ 0 h 1359508"/>
              <a:gd name="connsiteX0" fmla="*/ 0 w 9049900"/>
              <a:gd name="connsiteY0" fmla="*/ 1181705 h 1359430"/>
              <a:gd name="connsiteX1" fmla="*/ 2048350 w 9049900"/>
              <a:gd name="connsiteY1" fmla="*/ 357442 h 1359430"/>
              <a:gd name="connsiteX2" fmla="*/ 4038991 w 9049900"/>
              <a:gd name="connsiteY2" fmla="*/ 1352762 h 1359430"/>
              <a:gd name="connsiteX3" fmla="*/ 5179968 w 9049900"/>
              <a:gd name="connsiteY3" fmla="*/ 818688 h 1359430"/>
              <a:gd name="connsiteX4" fmla="*/ 6533147 w 9049900"/>
              <a:gd name="connsiteY4" fmla="*/ 1295842 h 1359430"/>
              <a:gd name="connsiteX5" fmla="*/ 7749381 w 9049900"/>
              <a:gd name="connsiteY5" fmla="*/ 515410 h 1359430"/>
              <a:gd name="connsiteX6" fmla="*/ 9049900 w 9049900"/>
              <a:gd name="connsiteY6" fmla="*/ 0 h 1359430"/>
              <a:gd name="connsiteX0" fmla="*/ 0 w 9049900"/>
              <a:gd name="connsiteY0" fmla="*/ 1181705 h 1351801"/>
              <a:gd name="connsiteX1" fmla="*/ 2048350 w 9049900"/>
              <a:gd name="connsiteY1" fmla="*/ 357442 h 1351801"/>
              <a:gd name="connsiteX2" fmla="*/ 3842277 w 9049900"/>
              <a:gd name="connsiteY2" fmla="*/ 1344947 h 1351801"/>
              <a:gd name="connsiteX3" fmla="*/ 5179968 w 9049900"/>
              <a:gd name="connsiteY3" fmla="*/ 818688 h 1351801"/>
              <a:gd name="connsiteX4" fmla="*/ 6533147 w 9049900"/>
              <a:gd name="connsiteY4" fmla="*/ 1295842 h 1351801"/>
              <a:gd name="connsiteX5" fmla="*/ 7749381 w 9049900"/>
              <a:gd name="connsiteY5" fmla="*/ 515410 h 1351801"/>
              <a:gd name="connsiteX6" fmla="*/ 9049900 w 9049900"/>
              <a:gd name="connsiteY6" fmla="*/ 0 h 1351801"/>
              <a:gd name="connsiteX0" fmla="*/ 0 w 9049900"/>
              <a:gd name="connsiteY0" fmla="*/ 1181705 h 1346790"/>
              <a:gd name="connsiteX1" fmla="*/ 2048350 w 9049900"/>
              <a:gd name="connsiteY1" fmla="*/ 357442 h 1346790"/>
              <a:gd name="connsiteX2" fmla="*/ 3842277 w 9049900"/>
              <a:gd name="connsiteY2" fmla="*/ 1344947 h 1346790"/>
              <a:gd name="connsiteX3" fmla="*/ 5179968 w 9049900"/>
              <a:gd name="connsiteY3" fmla="*/ 818688 h 1346790"/>
              <a:gd name="connsiteX4" fmla="*/ 6533147 w 9049900"/>
              <a:gd name="connsiteY4" fmla="*/ 1295842 h 1346790"/>
              <a:gd name="connsiteX5" fmla="*/ 7749381 w 9049900"/>
              <a:gd name="connsiteY5" fmla="*/ 515410 h 1346790"/>
              <a:gd name="connsiteX6" fmla="*/ 9049900 w 9049900"/>
              <a:gd name="connsiteY6" fmla="*/ 0 h 1346790"/>
              <a:gd name="connsiteX0" fmla="*/ 0 w 9049900"/>
              <a:gd name="connsiteY0" fmla="*/ 1181705 h 1463754"/>
              <a:gd name="connsiteX1" fmla="*/ 2048350 w 9049900"/>
              <a:gd name="connsiteY1" fmla="*/ 357442 h 1463754"/>
              <a:gd name="connsiteX2" fmla="*/ 3792134 w 9049900"/>
              <a:gd name="connsiteY2" fmla="*/ 1462177 h 1463754"/>
              <a:gd name="connsiteX3" fmla="*/ 5179968 w 9049900"/>
              <a:gd name="connsiteY3" fmla="*/ 818688 h 1463754"/>
              <a:gd name="connsiteX4" fmla="*/ 6533147 w 9049900"/>
              <a:gd name="connsiteY4" fmla="*/ 1295842 h 1463754"/>
              <a:gd name="connsiteX5" fmla="*/ 7749381 w 9049900"/>
              <a:gd name="connsiteY5" fmla="*/ 515410 h 1463754"/>
              <a:gd name="connsiteX6" fmla="*/ 9049900 w 9049900"/>
              <a:gd name="connsiteY6" fmla="*/ 0 h 1463754"/>
              <a:gd name="connsiteX0" fmla="*/ 0 w 9049900"/>
              <a:gd name="connsiteY0" fmla="*/ 1181705 h 1374073"/>
              <a:gd name="connsiteX1" fmla="*/ 2048350 w 9049900"/>
              <a:gd name="connsiteY1" fmla="*/ 357442 h 1374073"/>
              <a:gd name="connsiteX2" fmla="*/ 3603133 w 9049900"/>
              <a:gd name="connsiteY2" fmla="*/ 1372300 h 1374073"/>
              <a:gd name="connsiteX3" fmla="*/ 5179968 w 9049900"/>
              <a:gd name="connsiteY3" fmla="*/ 818688 h 1374073"/>
              <a:gd name="connsiteX4" fmla="*/ 6533147 w 9049900"/>
              <a:gd name="connsiteY4" fmla="*/ 1295842 h 1374073"/>
              <a:gd name="connsiteX5" fmla="*/ 7749381 w 9049900"/>
              <a:gd name="connsiteY5" fmla="*/ 515410 h 1374073"/>
              <a:gd name="connsiteX6" fmla="*/ 9049900 w 9049900"/>
              <a:gd name="connsiteY6" fmla="*/ 0 h 1374073"/>
              <a:gd name="connsiteX0" fmla="*/ 0 w 9049900"/>
              <a:gd name="connsiteY0" fmla="*/ 1181705 h 1374085"/>
              <a:gd name="connsiteX1" fmla="*/ 2048350 w 9049900"/>
              <a:gd name="connsiteY1" fmla="*/ 357442 h 1374085"/>
              <a:gd name="connsiteX2" fmla="*/ 3603133 w 9049900"/>
              <a:gd name="connsiteY2" fmla="*/ 1372300 h 1374085"/>
              <a:gd name="connsiteX3" fmla="*/ 5179968 w 9049900"/>
              <a:gd name="connsiteY3" fmla="*/ 818688 h 1374085"/>
              <a:gd name="connsiteX4" fmla="*/ 6533147 w 9049900"/>
              <a:gd name="connsiteY4" fmla="*/ 1295842 h 1374085"/>
              <a:gd name="connsiteX5" fmla="*/ 7749381 w 9049900"/>
              <a:gd name="connsiteY5" fmla="*/ 515410 h 1374085"/>
              <a:gd name="connsiteX6" fmla="*/ 9049900 w 9049900"/>
              <a:gd name="connsiteY6" fmla="*/ 0 h 1374085"/>
              <a:gd name="connsiteX0" fmla="*/ 0 w 9049900"/>
              <a:gd name="connsiteY0" fmla="*/ 1181705 h 1374085"/>
              <a:gd name="connsiteX1" fmla="*/ 2048350 w 9049900"/>
              <a:gd name="connsiteY1" fmla="*/ 357442 h 1374085"/>
              <a:gd name="connsiteX2" fmla="*/ 3603133 w 9049900"/>
              <a:gd name="connsiteY2" fmla="*/ 1372300 h 1374085"/>
              <a:gd name="connsiteX3" fmla="*/ 5179968 w 9049900"/>
              <a:gd name="connsiteY3" fmla="*/ 818688 h 1374085"/>
              <a:gd name="connsiteX4" fmla="*/ 6533147 w 9049900"/>
              <a:gd name="connsiteY4" fmla="*/ 1295842 h 1374085"/>
              <a:gd name="connsiteX5" fmla="*/ 7749381 w 9049900"/>
              <a:gd name="connsiteY5" fmla="*/ 515410 h 1374085"/>
              <a:gd name="connsiteX6" fmla="*/ 9049900 w 9049900"/>
              <a:gd name="connsiteY6" fmla="*/ 0 h 1374085"/>
              <a:gd name="connsiteX0" fmla="*/ 0 w 9049900"/>
              <a:gd name="connsiteY0" fmla="*/ 1181705 h 1378755"/>
              <a:gd name="connsiteX1" fmla="*/ 1955777 w 9049900"/>
              <a:gd name="connsiteY1" fmla="*/ 365257 h 1378755"/>
              <a:gd name="connsiteX2" fmla="*/ 3603133 w 9049900"/>
              <a:gd name="connsiteY2" fmla="*/ 1372300 h 1378755"/>
              <a:gd name="connsiteX3" fmla="*/ 5179968 w 9049900"/>
              <a:gd name="connsiteY3" fmla="*/ 818688 h 1378755"/>
              <a:gd name="connsiteX4" fmla="*/ 6533147 w 9049900"/>
              <a:gd name="connsiteY4" fmla="*/ 1295842 h 1378755"/>
              <a:gd name="connsiteX5" fmla="*/ 7749381 w 9049900"/>
              <a:gd name="connsiteY5" fmla="*/ 515410 h 1378755"/>
              <a:gd name="connsiteX6" fmla="*/ 9049900 w 9049900"/>
              <a:gd name="connsiteY6" fmla="*/ 0 h 1378755"/>
              <a:gd name="connsiteX0" fmla="*/ 0 w 8988186"/>
              <a:gd name="connsiteY0" fmla="*/ 0 h 1553019"/>
              <a:gd name="connsiteX1" fmla="*/ 1894063 w 8988186"/>
              <a:gd name="connsiteY1" fmla="*/ 539521 h 1553019"/>
              <a:gd name="connsiteX2" fmla="*/ 3541419 w 8988186"/>
              <a:gd name="connsiteY2" fmla="*/ 1546564 h 1553019"/>
              <a:gd name="connsiteX3" fmla="*/ 5118254 w 8988186"/>
              <a:gd name="connsiteY3" fmla="*/ 992952 h 1553019"/>
              <a:gd name="connsiteX4" fmla="*/ 6471433 w 8988186"/>
              <a:gd name="connsiteY4" fmla="*/ 1470106 h 1553019"/>
              <a:gd name="connsiteX5" fmla="*/ 7687667 w 8988186"/>
              <a:gd name="connsiteY5" fmla="*/ 689674 h 1553019"/>
              <a:gd name="connsiteX6" fmla="*/ 8988186 w 8988186"/>
              <a:gd name="connsiteY6" fmla="*/ 174264 h 1553019"/>
              <a:gd name="connsiteX0" fmla="*/ 0 w 8988186"/>
              <a:gd name="connsiteY0" fmla="*/ 0 h 1455326"/>
              <a:gd name="connsiteX1" fmla="*/ 1894063 w 8988186"/>
              <a:gd name="connsiteY1" fmla="*/ 441828 h 1455326"/>
              <a:gd name="connsiteX2" fmla="*/ 3541419 w 8988186"/>
              <a:gd name="connsiteY2" fmla="*/ 1448871 h 1455326"/>
              <a:gd name="connsiteX3" fmla="*/ 5118254 w 8988186"/>
              <a:gd name="connsiteY3" fmla="*/ 895259 h 1455326"/>
              <a:gd name="connsiteX4" fmla="*/ 6471433 w 8988186"/>
              <a:gd name="connsiteY4" fmla="*/ 1372413 h 1455326"/>
              <a:gd name="connsiteX5" fmla="*/ 7687667 w 8988186"/>
              <a:gd name="connsiteY5" fmla="*/ 591981 h 1455326"/>
              <a:gd name="connsiteX6" fmla="*/ 8988186 w 8988186"/>
              <a:gd name="connsiteY6" fmla="*/ 76571 h 1455326"/>
              <a:gd name="connsiteX0" fmla="*/ 0 w 8988186"/>
              <a:gd name="connsiteY0" fmla="*/ 204 h 1455530"/>
              <a:gd name="connsiteX1" fmla="*/ 1894063 w 8988186"/>
              <a:gd name="connsiteY1" fmla="*/ 442032 h 1455530"/>
              <a:gd name="connsiteX2" fmla="*/ 3541419 w 8988186"/>
              <a:gd name="connsiteY2" fmla="*/ 1449075 h 1455530"/>
              <a:gd name="connsiteX3" fmla="*/ 5118254 w 8988186"/>
              <a:gd name="connsiteY3" fmla="*/ 895463 h 1455530"/>
              <a:gd name="connsiteX4" fmla="*/ 6471433 w 8988186"/>
              <a:gd name="connsiteY4" fmla="*/ 1372617 h 1455530"/>
              <a:gd name="connsiteX5" fmla="*/ 7687667 w 8988186"/>
              <a:gd name="connsiteY5" fmla="*/ 592185 h 1455530"/>
              <a:gd name="connsiteX6" fmla="*/ 8988186 w 8988186"/>
              <a:gd name="connsiteY6" fmla="*/ 76775 h 1455530"/>
              <a:gd name="connsiteX0" fmla="*/ 0 w 9046043"/>
              <a:gd name="connsiteY0" fmla="*/ 233 h 1424298"/>
              <a:gd name="connsiteX1" fmla="*/ 1951920 w 9046043"/>
              <a:gd name="connsiteY1" fmla="*/ 410800 h 1424298"/>
              <a:gd name="connsiteX2" fmla="*/ 3599276 w 9046043"/>
              <a:gd name="connsiteY2" fmla="*/ 1417843 h 1424298"/>
              <a:gd name="connsiteX3" fmla="*/ 5176111 w 9046043"/>
              <a:gd name="connsiteY3" fmla="*/ 864231 h 1424298"/>
              <a:gd name="connsiteX4" fmla="*/ 6529290 w 9046043"/>
              <a:gd name="connsiteY4" fmla="*/ 1341385 h 1424298"/>
              <a:gd name="connsiteX5" fmla="*/ 7745524 w 9046043"/>
              <a:gd name="connsiteY5" fmla="*/ 560953 h 1424298"/>
              <a:gd name="connsiteX6" fmla="*/ 9046043 w 9046043"/>
              <a:gd name="connsiteY6" fmla="*/ 45543 h 1424298"/>
              <a:gd name="connsiteX0" fmla="*/ 0 w 9046043"/>
              <a:gd name="connsiteY0" fmla="*/ 246 h 1412588"/>
              <a:gd name="connsiteX1" fmla="*/ 1951920 w 9046043"/>
              <a:gd name="connsiteY1" fmla="*/ 399090 h 1412588"/>
              <a:gd name="connsiteX2" fmla="*/ 3599276 w 9046043"/>
              <a:gd name="connsiteY2" fmla="*/ 1406133 h 1412588"/>
              <a:gd name="connsiteX3" fmla="*/ 5176111 w 9046043"/>
              <a:gd name="connsiteY3" fmla="*/ 852521 h 1412588"/>
              <a:gd name="connsiteX4" fmla="*/ 6529290 w 9046043"/>
              <a:gd name="connsiteY4" fmla="*/ 1329675 h 1412588"/>
              <a:gd name="connsiteX5" fmla="*/ 7745524 w 9046043"/>
              <a:gd name="connsiteY5" fmla="*/ 549243 h 1412588"/>
              <a:gd name="connsiteX6" fmla="*/ 9046043 w 9046043"/>
              <a:gd name="connsiteY6" fmla="*/ 33833 h 1412588"/>
              <a:gd name="connsiteX0" fmla="*/ 0 w 9042186"/>
              <a:gd name="connsiteY0" fmla="*/ 1582 h 1378755"/>
              <a:gd name="connsiteX1" fmla="*/ 1948063 w 9042186"/>
              <a:gd name="connsiteY1" fmla="*/ 365257 h 1378755"/>
              <a:gd name="connsiteX2" fmla="*/ 3595419 w 9042186"/>
              <a:gd name="connsiteY2" fmla="*/ 1372300 h 1378755"/>
              <a:gd name="connsiteX3" fmla="*/ 5172254 w 9042186"/>
              <a:gd name="connsiteY3" fmla="*/ 818688 h 1378755"/>
              <a:gd name="connsiteX4" fmla="*/ 6525433 w 9042186"/>
              <a:gd name="connsiteY4" fmla="*/ 1295842 h 1378755"/>
              <a:gd name="connsiteX5" fmla="*/ 7741667 w 9042186"/>
              <a:gd name="connsiteY5" fmla="*/ 515410 h 1378755"/>
              <a:gd name="connsiteX6" fmla="*/ 9042186 w 9042186"/>
              <a:gd name="connsiteY6" fmla="*/ 0 h 1378755"/>
              <a:gd name="connsiteX0" fmla="*/ 0 w 9034472"/>
              <a:gd name="connsiteY0" fmla="*/ 254 h 1404780"/>
              <a:gd name="connsiteX1" fmla="*/ 1940349 w 9034472"/>
              <a:gd name="connsiteY1" fmla="*/ 391282 h 1404780"/>
              <a:gd name="connsiteX2" fmla="*/ 3587705 w 9034472"/>
              <a:gd name="connsiteY2" fmla="*/ 1398325 h 1404780"/>
              <a:gd name="connsiteX3" fmla="*/ 5164540 w 9034472"/>
              <a:gd name="connsiteY3" fmla="*/ 844713 h 1404780"/>
              <a:gd name="connsiteX4" fmla="*/ 6517719 w 9034472"/>
              <a:gd name="connsiteY4" fmla="*/ 1321867 h 1404780"/>
              <a:gd name="connsiteX5" fmla="*/ 7733953 w 9034472"/>
              <a:gd name="connsiteY5" fmla="*/ 541435 h 1404780"/>
              <a:gd name="connsiteX6" fmla="*/ 9034472 w 9034472"/>
              <a:gd name="connsiteY6" fmla="*/ 26025 h 1404780"/>
              <a:gd name="connsiteX0" fmla="*/ 0 w 9034472"/>
              <a:gd name="connsiteY0" fmla="*/ 9398 h 1378755"/>
              <a:gd name="connsiteX1" fmla="*/ 1940349 w 9034472"/>
              <a:gd name="connsiteY1" fmla="*/ 365257 h 1378755"/>
              <a:gd name="connsiteX2" fmla="*/ 3587705 w 9034472"/>
              <a:gd name="connsiteY2" fmla="*/ 1372300 h 1378755"/>
              <a:gd name="connsiteX3" fmla="*/ 5164540 w 9034472"/>
              <a:gd name="connsiteY3" fmla="*/ 818688 h 1378755"/>
              <a:gd name="connsiteX4" fmla="*/ 6517719 w 9034472"/>
              <a:gd name="connsiteY4" fmla="*/ 1295842 h 1378755"/>
              <a:gd name="connsiteX5" fmla="*/ 7733953 w 9034472"/>
              <a:gd name="connsiteY5" fmla="*/ 515410 h 1378755"/>
              <a:gd name="connsiteX6" fmla="*/ 9034472 w 9034472"/>
              <a:gd name="connsiteY6" fmla="*/ 0 h 1378755"/>
              <a:gd name="connsiteX0" fmla="*/ 0 w 9034472"/>
              <a:gd name="connsiteY0" fmla="*/ 269 h 1393072"/>
              <a:gd name="connsiteX1" fmla="*/ 1940349 w 9034472"/>
              <a:gd name="connsiteY1" fmla="*/ 379574 h 1393072"/>
              <a:gd name="connsiteX2" fmla="*/ 3587705 w 9034472"/>
              <a:gd name="connsiteY2" fmla="*/ 1386617 h 1393072"/>
              <a:gd name="connsiteX3" fmla="*/ 5164540 w 9034472"/>
              <a:gd name="connsiteY3" fmla="*/ 833005 h 1393072"/>
              <a:gd name="connsiteX4" fmla="*/ 6517719 w 9034472"/>
              <a:gd name="connsiteY4" fmla="*/ 1310159 h 1393072"/>
              <a:gd name="connsiteX5" fmla="*/ 7733953 w 9034472"/>
              <a:gd name="connsiteY5" fmla="*/ 529727 h 1393072"/>
              <a:gd name="connsiteX6" fmla="*/ 9034472 w 9034472"/>
              <a:gd name="connsiteY6" fmla="*/ 14317 h 1393072"/>
              <a:gd name="connsiteX0" fmla="*/ 0 w 9046043"/>
              <a:gd name="connsiteY0" fmla="*/ 275 h 1389170"/>
              <a:gd name="connsiteX1" fmla="*/ 1951920 w 9046043"/>
              <a:gd name="connsiteY1" fmla="*/ 375672 h 1389170"/>
              <a:gd name="connsiteX2" fmla="*/ 3599276 w 9046043"/>
              <a:gd name="connsiteY2" fmla="*/ 1382715 h 1389170"/>
              <a:gd name="connsiteX3" fmla="*/ 5176111 w 9046043"/>
              <a:gd name="connsiteY3" fmla="*/ 829103 h 1389170"/>
              <a:gd name="connsiteX4" fmla="*/ 6529290 w 9046043"/>
              <a:gd name="connsiteY4" fmla="*/ 1306257 h 1389170"/>
              <a:gd name="connsiteX5" fmla="*/ 7745524 w 9046043"/>
              <a:gd name="connsiteY5" fmla="*/ 525825 h 1389170"/>
              <a:gd name="connsiteX6" fmla="*/ 9046043 w 9046043"/>
              <a:gd name="connsiteY6" fmla="*/ 10415 h 1389170"/>
              <a:gd name="connsiteX0" fmla="*/ 0 w 9034472"/>
              <a:gd name="connsiteY0" fmla="*/ 269 h 1393072"/>
              <a:gd name="connsiteX1" fmla="*/ 1940349 w 9034472"/>
              <a:gd name="connsiteY1" fmla="*/ 379574 h 1393072"/>
              <a:gd name="connsiteX2" fmla="*/ 3587705 w 9034472"/>
              <a:gd name="connsiteY2" fmla="*/ 1386617 h 1393072"/>
              <a:gd name="connsiteX3" fmla="*/ 5164540 w 9034472"/>
              <a:gd name="connsiteY3" fmla="*/ 833005 h 1393072"/>
              <a:gd name="connsiteX4" fmla="*/ 6517719 w 9034472"/>
              <a:gd name="connsiteY4" fmla="*/ 1310159 h 1393072"/>
              <a:gd name="connsiteX5" fmla="*/ 7733953 w 9034472"/>
              <a:gd name="connsiteY5" fmla="*/ 529727 h 1393072"/>
              <a:gd name="connsiteX6" fmla="*/ 9034472 w 9034472"/>
              <a:gd name="connsiteY6" fmla="*/ 14317 h 1393072"/>
              <a:gd name="connsiteX0" fmla="*/ 0 w 9042186"/>
              <a:gd name="connsiteY0" fmla="*/ 269 h 1393072"/>
              <a:gd name="connsiteX1" fmla="*/ 1948063 w 9042186"/>
              <a:gd name="connsiteY1" fmla="*/ 379574 h 1393072"/>
              <a:gd name="connsiteX2" fmla="*/ 3595419 w 9042186"/>
              <a:gd name="connsiteY2" fmla="*/ 1386617 h 1393072"/>
              <a:gd name="connsiteX3" fmla="*/ 5172254 w 9042186"/>
              <a:gd name="connsiteY3" fmla="*/ 833005 h 1393072"/>
              <a:gd name="connsiteX4" fmla="*/ 6525433 w 9042186"/>
              <a:gd name="connsiteY4" fmla="*/ 1310159 h 1393072"/>
              <a:gd name="connsiteX5" fmla="*/ 7741667 w 9042186"/>
              <a:gd name="connsiteY5" fmla="*/ 529727 h 1393072"/>
              <a:gd name="connsiteX6" fmla="*/ 9042186 w 9042186"/>
              <a:gd name="connsiteY6" fmla="*/ 14317 h 1393072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741667 w 9042186"/>
              <a:gd name="connsiteY5" fmla="*/ 529809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741667 w 9042186"/>
              <a:gd name="connsiteY5" fmla="*/ 529809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470097 w 9042186"/>
              <a:gd name="connsiteY5" fmla="*/ 602637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470097 w 9042186"/>
              <a:gd name="connsiteY5" fmla="*/ 602637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351 h 1393154"/>
              <a:gd name="connsiteX1" fmla="*/ 1948063 w 9042186"/>
              <a:gd name="connsiteY1" fmla="*/ 379656 h 1393154"/>
              <a:gd name="connsiteX2" fmla="*/ 3595419 w 9042186"/>
              <a:gd name="connsiteY2" fmla="*/ 1386699 h 1393154"/>
              <a:gd name="connsiteX3" fmla="*/ 5172254 w 9042186"/>
              <a:gd name="connsiteY3" fmla="*/ 833087 h 1393154"/>
              <a:gd name="connsiteX4" fmla="*/ 6525433 w 9042186"/>
              <a:gd name="connsiteY4" fmla="*/ 1310241 h 1393154"/>
              <a:gd name="connsiteX5" fmla="*/ 7374250 w 9042186"/>
              <a:gd name="connsiteY5" fmla="*/ 659281 h 1393154"/>
              <a:gd name="connsiteX6" fmla="*/ 9042186 w 9042186"/>
              <a:gd name="connsiteY6" fmla="*/ 14399 h 1393154"/>
              <a:gd name="connsiteX0" fmla="*/ 0 w 9042186"/>
              <a:gd name="connsiteY0" fmla="*/ 0 h 1392803"/>
              <a:gd name="connsiteX1" fmla="*/ 1948063 w 9042186"/>
              <a:gd name="connsiteY1" fmla="*/ 379305 h 1392803"/>
              <a:gd name="connsiteX2" fmla="*/ 3595419 w 9042186"/>
              <a:gd name="connsiteY2" fmla="*/ 1386348 h 1392803"/>
              <a:gd name="connsiteX3" fmla="*/ 5172254 w 9042186"/>
              <a:gd name="connsiteY3" fmla="*/ 832736 h 1392803"/>
              <a:gd name="connsiteX4" fmla="*/ 6525433 w 9042186"/>
              <a:gd name="connsiteY4" fmla="*/ 1309890 h 1392803"/>
              <a:gd name="connsiteX5" fmla="*/ 7374250 w 9042186"/>
              <a:gd name="connsiteY5" fmla="*/ 658930 h 1392803"/>
              <a:gd name="connsiteX6" fmla="*/ 9042186 w 9042186"/>
              <a:gd name="connsiteY6" fmla="*/ 14048 h 1392803"/>
              <a:gd name="connsiteX0" fmla="*/ 0 w 9042186"/>
              <a:gd name="connsiteY0" fmla="*/ 0 h 1392803"/>
              <a:gd name="connsiteX1" fmla="*/ 1948063 w 9042186"/>
              <a:gd name="connsiteY1" fmla="*/ 379305 h 1392803"/>
              <a:gd name="connsiteX2" fmla="*/ 3595419 w 9042186"/>
              <a:gd name="connsiteY2" fmla="*/ 1386348 h 1392803"/>
              <a:gd name="connsiteX3" fmla="*/ 5172254 w 9042186"/>
              <a:gd name="connsiteY3" fmla="*/ 832736 h 1392803"/>
              <a:gd name="connsiteX4" fmla="*/ 6525433 w 9042186"/>
              <a:gd name="connsiteY4" fmla="*/ 1309890 h 1392803"/>
              <a:gd name="connsiteX5" fmla="*/ 7374250 w 9042186"/>
              <a:gd name="connsiteY5" fmla="*/ 658930 h 1392803"/>
              <a:gd name="connsiteX6" fmla="*/ 9042186 w 9042186"/>
              <a:gd name="connsiteY6" fmla="*/ 14048 h 1392803"/>
              <a:gd name="connsiteX0" fmla="*/ 0 w 8962313"/>
              <a:gd name="connsiteY0" fmla="*/ 0 h 1392803"/>
              <a:gd name="connsiteX1" fmla="*/ 1948063 w 8962313"/>
              <a:gd name="connsiteY1" fmla="*/ 379305 h 1392803"/>
              <a:gd name="connsiteX2" fmla="*/ 3595419 w 8962313"/>
              <a:gd name="connsiteY2" fmla="*/ 1386348 h 1392803"/>
              <a:gd name="connsiteX3" fmla="*/ 5172254 w 8962313"/>
              <a:gd name="connsiteY3" fmla="*/ 832736 h 1392803"/>
              <a:gd name="connsiteX4" fmla="*/ 6525433 w 8962313"/>
              <a:gd name="connsiteY4" fmla="*/ 1309890 h 1392803"/>
              <a:gd name="connsiteX5" fmla="*/ 7374250 w 8962313"/>
              <a:gd name="connsiteY5" fmla="*/ 658930 h 1392803"/>
              <a:gd name="connsiteX6" fmla="*/ 8962313 w 8962313"/>
              <a:gd name="connsiteY6" fmla="*/ 14048 h 1392803"/>
              <a:gd name="connsiteX0" fmla="*/ 0 w 8874452"/>
              <a:gd name="connsiteY0" fmla="*/ 0 h 1384711"/>
              <a:gd name="connsiteX1" fmla="*/ 1860202 w 8874452"/>
              <a:gd name="connsiteY1" fmla="*/ 371213 h 1384711"/>
              <a:gd name="connsiteX2" fmla="*/ 3507558 w 8874452"/>
              <a:gd name="connsiteY2" fmla="*/ 1378256 h 1384711"/>
              <a:gd name="connsiteX3" fmla="*/ 5084393 w 8874452"/>
              <a:gd name="connsiteY3" fmla="*/ 824644 h 1384711"/>
              <a:gd name="connsiteX4" fmla="*/ 6437572 w 8874452"/>
              <a:gd name="connsiteY4" fmla="*/ 1301798 h 1384711"/>
              <a:gd name="connsiteX5" fmla="*/ 7286389 w 8874452"/>
              <a:gd name="connsiteY5" fmla="*/ 650838 h 1384711"/>
              <a:gd name="connsiteX6" fmla="*/ 8874452 w 8874452"/>
              <a:gd name="connsiteY6" fmla="*/ 5956 h 1384711"/>
              <a:gd name="connsiteX0" fmla="*/ 0 w 8874452"/>
              <a:gd name="connsiteY0" fmla="*/ 0 h 1384711"/>
              <a:gd name="connsiteX1" fmla="*/ 1860202 w 8874452"/>
              <a:gd name="connsiteY1" fmla="*/ 371213 h 1384711"/>
              <a:gd name="connsiteX2" fmla="*/ 3507558 w 8874452"/>
              <a:gd name="connsiteY2" fmla="*/ 1378256 h 1384711"/>
              <a:gd name="connsiteX3" fmla="*/ 5084393 w 8874452"/>
              <a:gd name="connsiteY3" fmla="*/ 824644 h 1384711"/>
              <a:gd name="connsiteX4" fmla="*/ 6437572 w 8874452"/>
              <a:gd name="connsiteY4" fmla="*/ 1301798 h 1384711"/>
              <a:gd name="connsiteX5" fmla="*/ 7286389 w 8874452"/>
              <a:gd name="connsiteY5" fmla="*/ 650838 h 1384711"/>
              <a:gd name="connsiteX6" fmla="*/ 8874452 w 8874452"/>
              <a:gd name="connsiteY6" fmla="*/ 5956 h 1384711"/>
              <a:gd name="connsiteX0" fmla="*/ 0 w 8850490"/>
              <a:gd name="connsiteY0" fmla="*/ 0 h 1384711"/>
              <a:gd name="connsiteX1" fmla="*/ 1836240 w 8850490"/>
              <a:gd name="connsiteY1" fmla="*/ 371213 h 1384711"/>
              <a:gd name="connsiteX2" fmla="*/ 3483596 w 8850490"/>
              <a:gd name="connsiteY2" fmla="*/ 1378256 h 1384711"/>
              <a:gd name="connsiteX3" fmla="*/ 5060431 w 8850490"/>
              <a:gd name="connsiteY3" fmla="*/ 824644 h 1384711"/>
              <a:gd name="connsiteX4" fmla="*/ 6413610 w 8850490"/>
              <a:gd name="connsiteY4" fmla="*/ 1301798 h 1384711"/>
              <a:gd name="connsiteX5" fmla="*/ 7262427 w 8850490"/>
              <a:gd name="connsiteY5" fmla="*/ 650838 h 1384711"/>
              <a:gd name="connsiteX6" fmla="*/ 8850490 w 8850490"/>
              <a:gd name="connsiteY6" fmla="*/ 5956 h 1384711"/>
              <a:gd name="connsiteX0" fmla="*/ 0 w 8850490"/>
              <a:gd name="connsiteY0" fmla="*/ 0 h 1384711"/>
              <a:gd name="connsiteX1" fmla="*/ 1836240 w 8850490"/>
              <a:gd name="connsiteY1" fmla="*/ 371213 h 1384711"/>
              <a:gd name="connsiteX2" fmla="*/ 3483596 w 8850490"/>
              <a:gd name="connsiteY2" fmla="*/ 1378256 h 1384711"/>
              <a:gd name="connsiteX3" fmla="*/ 5060431 w 8850490"/>
              <a:gd name="connsiteY3" fmla="*/ 824644 h 1384711"/>
              <a:gd name="connsiteX4" fmla="*/ 6413610 w 8850490"/>
              <a:gd name="connsiteY4" fmla="*/ 1301798 h 1384711"/>
              <a:gd name="connsiteX5" fmla="*/ 7262427 w 8850490"/>
              <a:gd name="connsiteY5" fmla="*/ 650838 h 1384711"/>
              <a:gd name="connsiteX6" fmla="*/ 8850490 w 8850490"/>
              <a:gd name="connsiteY6" fmla="*/ 5956 h 138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0490" h="1384711">
                <a:moveTo>
                  <a:pt x="0" y="0"/>
                </a:moveTo>
                <a:cubicBezTo>
                  <a:pt x="1009677" y="16629"/>
                  <a:pt x="1255641" y="141504"/>
                  <a:pt x="1836240" y="371213"/>
                </a:cubicBezTo>
                <a:cubicBezTo>
                  <a:pt x="2416839" y="600922"/>
                  <a:pt x="2946231" y="1302684"/>
                  <a:pt x="3483596" y="1378256"/>
                </a:cubicBezTo>
                <a:cubicBezTo>
                  <a:pt x="4020961" y="1453828"/>
                  <a:pt x="4521952" y="841295"/>
                  <a:pt x="5060431" y="824644"/>
                </a:cubicBezTo>
                <a:cubicBezTo>
                  <a:pt x="5598910" y="807993"/>
                  <a:pt x="6046611" y="1330766"/>
                  <a:pt x="6413610" y="1301798"/>
                </a:cubicBezTo>
                <a:cubicBezTo>
                  <a:pt x="6780609" y="1272830"/>
                  <a:pt x="6848292" y="972008"/>
                  <a:pt x="7262427" y="650838"/>
                </a:cubicBezTo>
                <a:cubicBezTo>
                  <a:pt x="7676562" y="329668"/>
                  <a:pt x="7884695" y="6073"/>
                  <a:pt x="8850490" y="5956"/>
                </a:cubicBezTo>
              </a:path>
            </a:pathLst>
          </a:custGeom>
          <a:noFill/>
          <a:ln w="50800">
            <a:solidFill>
              <a:srgbClr val="FFFF00"/>
            </a:solidFill>
            <a:prstDash val="das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224" flipH="1">
            <a:off x="1948819" y="4252071"/>
            <a:ext cx="2292851" cy="136835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284222" y="1416619"/>
            <a:ext cx="1199327" cy="4106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6" r="65714" b="60295"/>
          <a:stretch/>
        </p:blipFill>
        <p:spPr>
          <a:xfrm rot="2539516">
            <a:off x="3743159" y="2809418"/>
            <a:ext cx="2052374" cy="3790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 t="56133" r="76267"/>
          <a:stretch/>
        </p:blipFill>
        <p:spPr>
          <a:xfrm rot="18458259">
            <a:off x="4442078" y="4241503"/>
            <a:ext cx="1103086" cy="2196479"/>
          </a:xfrm>
          <a:prstGeom prst="rect">
            <a:avLst/>
          </a:prstGeom>
        </p:spPr>
      </p:pic>
      <p:sp>
        <p:nvSpPr>
          <p:cNvPr id="70" name="point one"/>
          <p:cNvSpPr txBox="1"/>
          <p:nvPr/>
        </p:nvSpPr>
        <p:spPr>
          <a:xfrm>
            <a:off x="4757865" y="816133"/>
            <a:ext cx="40924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If you’re in a car near a downed power line, NEVER get out of the car.</a:t>
            </a:r>
          </a:p>
        </p:txBody>
      </p:sp>
      <p:sp>
        <p:nvSpPr>
          <p:cNvPr id="72" name="construction puzzles"/>
          <p:cNvSpPr txBox="1"/>
          <p:nvPr/>
        </p:nvSpPr>
        <p:spPr>
          <a:xfrm>
            <a:off x="-2611263" y="34874"/>
            <a:ext cx="85630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4500" dirty="0" smtClean="0">
                <a:solidFill>
                  <a:srgbClr val="008E00"/>
                </a:solidFill>
                <a:latin typeface="Comic Sans MS" panose="030F0702030302020204" pitchFamily="66" charset="0"/>
              </a:rPr>
              <a:t>T</a:t>
            </a:r>
            <a:r>
              <a:rPr lang="en-US" sz="45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r>
              <a:rPr lang="en-US" sz="45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  <a:r>
              <a:rPr lang="en-US" sz="4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4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45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US" sz="45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</a:t>
            </a:r>
            <a:r>
              <a:rPr lang="en-US" sz="45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</a:t>
            </a:r>
            <a:endParaRPr lang="en-US" sz="45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construction puzzles"/>
          <p:cNvSpPr txBox="1"/>
          <p:nvPr/>
        </p:nvSpPr>
        <p:spPr>
          <a:xfrm>
            <a:off x="-2521324" y="640320"/>
            <a:ext cx="8563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 the road</a:t>
            </a:r>
            <a:endParaRPr lang="en-US" sz="3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ray rectangle"/>
          <p:cNvSpPr/>
          <p:nvPr/>
        </p:nvSpPr>
        <p:spPr>
          <a:xfrm>
            <a:off x="-34136" y="-9277"/>
            <a:ext cx="9199044" cy="3963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5" name="construction tape 1"/>
          <p:cNvGrpSpPr/>
          <p:nvPr/>
        </p:nvGrpSpPr>
        <p:grpSpPr>
          <a:xfrm>
            <a:off x="-34136" y="222416"/>
            <a:ext cx="9202738" cy="460375"/>
            <a:chOff x="-58738" y="923925"/>
            <a:chExt cx="9202738" cy="460375"/>
          </a:xfrm>
        </p:grpSpPr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9140825" y="923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724275" y="923925"/>
              <a:ext cx="660400" cy="460375"/>
            </a:xfrm>
            <a:custGeom>
              <a:avLst/>
              <a:gdLst>
                <a:gd name="T0" fmla="*/ 136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6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6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675187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5627687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771775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-58738" y="923925"/>
              <a:ext cx="636588" cy="460375"/>
            </a:xfrm>
            <a:custGeom>
              <a:avLst/>
              <a:gdLst>
                <a:gd name="T0" fmla="*/ 401 w 401"/>
                <a:gd name="T1" fmla="*/ 0 h 290"/>
                <a:gd name="T2" fmla="*/ 121 w 401"/>
                <a:gd name="T3" fmla="*/ 0 h 290"/>
                <a:gd name="T4" fmla="*/ 0 w 401"/>
                <a:gd name="T5" fmla="*/ 260 h 290"/>
                <a:gd name="T6" fmla="*/ 0 w 401"/>
                <a:gd name="T7" fmla="*/ 290 h 290"/>
                <a:gd name="T8" fmla="*/ 266 w 401"/>
                <a:gd name="T9" fmla="*/ 290 h 290"/>
                <a:gd name="T10" fmla="*/ 401 w 40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90">
                  <a:moveTo>
                    <a:pt x="401" y="0"/>
                  </a:moveTo>
                  <a:lnTo>
                    <a:pt x="121" y="0"/>
                  </a:lnTo>
                  <a:lnTo>
                    <a:pt x="0" y="260"/>
                  </a:lnTo>
                  <a:lnTo>
                    <a:pt x="0" y="290"/>
                  </a:lnTo>
                  <a:lnTo>
                    <a:pt x="266" y="29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6578600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1819275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868362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7531100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8483600" y="923925"/>
              <a:ext cx="657225" cy="460375"/>
            </a:xfrm>
            <a:custGeom>
              <a:avLst/>
              <a:gdLst>
                <a:gd name="T0" fmla="*/ 0 w 414"/>
                <a:gd name="T1" fmla="*/ 290 h 290"/>
                <a:gd name="T2" fmla="*/ 281 w 414"/>
                <a:gd name="T3" fmla="*/ 290 h 290"/>
                <a:gd name="T4" fmla="*/ 414 w 414"/>
                <a:gd name="T5" fmla="*/ 4 h 290"/>
                <a:gd name="T6" fmla="*/ 414 w 414"/>
                <a:gd name="T7" fmla="*/ 0 h 290"/>
                <a:gd name="T8" fmla="*/ 136 w 414"/>
                <a:gd name="T9" fmla="*/ 0 h 290"/>
                <a:gd name="T10" fmla="*/ 0 w 414"/>
                <a:gd name="T11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290">
                  <a:moveTo>
                    <a:pt x="0" y="290"/>
                  </a:moveTo>
                  <a:lnTo>
                    <a:pt x="281" y="290"/>
                  </a:lnTo>
                  <a:lnTo>
                    <a:pt x="414" y="4"/>
                  </a:lnTo>
                  <a:lnTo>
                    <a:pt x="414" y="0"/>
                  </a:lnTo>
                  <a:lnTo>
                    <a:pt x="13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-58738" y="923925"/>
              <a:ext cx="192088" cy="412750"/>
            </a:xfrm>
            <a:custGeom>
              <a:avLst/>
              <a:gdLst>
                <a:gd name="T0" fmla="*/ 121 w 121"/>
                <a:gd name="T1" fmla="*/ 0 h 260"/>
                <a:gd name="T2" fmla="*/ 0 w 121"/>
                <a:gd name="T3" fmla="*/ 0 h 260"/>
                <a:gd name="T4" fmla="*/ 0 w 121"/>
                <a:gd name="T5" fmla="*/ 260 h 260"/>
                <a:gd name="T6" fmla="*/ 121 w 12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60">
                  <a:moveTo>
                    <a:pt x="121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363537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13144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22669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3219450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41703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51228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60737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114"/>
            <p:cNvSpPr>
              <a:spLocks/>
            </p:cNvSpPr>
            <p:nvPr/>
          </p:nvSpPr>
          <p:spPr bwMode="auto">
            <a:xfrm>
              <a:off x="70262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115"/>
            <p:cNvSpPr>
              <a:spLocks/>
            </p:cNvSpPr>
            <p:nvPr/>
          </p:nvSpPr>
          <p:spPr bwMode="auto">
            <a:xfrm>
              <a:off x="7978775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116"/>
            <p:cNvSpPr>
              <a:spLocks/>
            </p:cNvSpPr>
            <p:nvPr/>
          </p:nvSpPr>
          <p:spPr bwMode="auto">
            <a:xfrm>
              <a:off x="8929687" y="930275"/>
              <a:ext cx="211138" cy="454025"/>
            </a:xfrm>
            <a:custGeom>
              <a:avLst/>
              <a:gdLst>
                <a:gd name="T0" fmla="*/ 0 w 133"/>
                <a:gd name="T1" fmla="*/ 286 h 286"/>
                <a:gd name="T2" fmla="*/ 133 w 133"/>
                <a:gd name="T3" fmla="*/ 286 h 286"/>
                <a:gd name="T4" fmla="*/ 133 w 133"/>
                <a:gd name="T5" fmla="*/ 0 h 286"/>
                <a:gd name="T6" fmla="*/ 0 w 133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86">
                  <a:moveTo>
                    <a:pt x="0" y="286"/>
                  </a:moveTo>
                  <a:lnTo>
                    <a:pt x="133" y="286"/>
                  </a:lnTo>
                  <a:lnTo>
                    <a:pt x="133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8" y="208851"/>
            <a:ext cx="2639791" cy="2300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25" y="1150364"/>
            <a:ext cx="1745478" cy="744932"/>
          </a:xfrm>
          <a:prstGeom prst="rect">
            <a:avLst/>
          </a:prstGeom>
        </p:spPr>
      </p:pic>
      <p:sp>
        <p:nvSpPr>
          <p:cNvPr id="178" name="gray rectangle"/>
          <p:cNvSpPr/>
          <p:nvPr/>
        </p:nvSpPr>
        <p:spPr>
          <a:xfrm>
            <a:off x="-37830" y="6288302"/>
            <a:ext cx="9199044" cy="5696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79" name="construction tape 1"/>
          <p:cNvGrpSpPr/>
          <p:nvPr/>
        </p:nvGrpSpPr>
        <p:grpSpPr>
          <a:xfrm>
            <a:off x="-41524" y="5914305"/>
            <a:ext cx="9202738" cy="460375"/>
            <a:chOff x="-58738" y="923925"/>
            <a:chExt cx="9202738" cy="460375"/>
          </a:xfrm>
        </p:grpSpPr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9140825" y="923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724275" y="923925"/>
              <a:ext cx="660400" cy="460375"/>
            </a:xfrm>
            <a:custGeom>
              <a:avLst/>
              <a:gdLst>
                <a:gd name="T0" fmla="*/ 136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6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6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4675187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5627687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2771775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-58738" y="923925"/>
              <a:ext cx="636588" cy="460375"/>
            </a:xfrm>
            <a:custGeom>
              <a:avLst/>
              <a:gdLst>
                <a:gd name="T0" fmla="*/ 401 w 401"/>
                <a:gd name="T1" fmla="*/ 0 h 290"/>
                <a:gd name="T2" fmla="*/ 121 w 401"/>
                <a:gd name="T3" fmla="*/ 0 h 290"/>
                <a:gd name="T4" fmla="*/ 0 w 401"/>
                <a:gd name="T5" fmla="*/ 260 h 290"/>
                <a:gd name="T6" fmla="*/ 0 w 401"/>
                <a:gd name="T7" fmla="*/ 290 h 290"/>
                <a:gd name="T8" fmla="*/ 266 w 401"/>
                <a:gd name="T9" fmla="*/ 290 h 290"/>
                <a:gd name="T10" fmla="*/ 401 w 40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90">
                  <a:moveTo>
                    <a:pt x="401" y="0"/>
                  </a:moveTo>
                  <a:lnTo>
                    <a:pt x="121" y="0"/>
                  </a:lnTo>
                  <a:lnTo>
                    <a:pt x="0" y="260"/>
                  </a:lnTo>
                  <a:lnTo>
                    <a:pt x="0" y="290"/>
                  </a:lnTo>
                  <a:lnTo>
                    <a:pt x="266" y="29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6578600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1819275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868362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7531100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105"/>
            <p:cNvSpPr>
              <a:spLocks/>
            </p:cNvSpPr>
            <p:nvPr/>
          </p:nvSpPr>
          <p:spPr bwMode="auto">
            <a:xfrm>
              <a:off x="8483600" y="923925"/>
              <a:ext cx="657225" cy="460375"/>
            </a:xfrm>
            <a:custGeom>
              <a:avLst/>
              <a:gdLst>
                <a:gd name="T0" fmla="*/ 0 w 414"/>
                <a:gd name="T1" fmla="*/ 290 h 290"/>
                <a:gd name="T2" fmla="*/ 281 w 414"/>
                <a:gd name="T3" fmla="*/ 290 h 290"/>
                <a:gd name="T4" fmla="*/ 414 w 414"/>
                <a:gd name="T5" fmla="*/ 4 h 290"/>
                <a:gd name="T6" fmla="*/ 414 w 414"/>
                <a:gd name="T7" fmla="*/ 0 h 290"/>
                <a:gd name="T8" fmla="*/ 136 w 414"/>
                <a:gd name="T9" fmla="*/ 0 h 290"/>
                <a:gd name="T10" fmla="*/ 0 w 414"/>
                <a:gd name="T11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290">
                  <a:moveTo>
                    <a:pt x="0" y="290"/>
                  </a:moveTo>
                  <a:lnTo>
                    <a:pt x="281" y="290"/>
                  </a:lnTo>
                  <a:lnTo>
                    <a:pt x="414" y="4"/>
                  </a:lnTo>
                  <a:lnTo>
                    <a:pt x="414" y="0"/>
                  </a:lnTo>
                  <a:lnTo>
                    <a:pt x="13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106"/>
            <p:cNvSpPr>
              <a:spLocks/>
            </p:cNvSpPr>
            <p:nvPr/>
          </p:nvSpPr>
          <p:spPr bwMode="auto">
            <a:xfrm>
              <a:off x="-58738" y="923925"/>
              <a:ext cx="192088" cy="412750"/>
            </a:xfrm>
            <a:custGeom>
              <a:avLst/>
              <a:gdLst>
                <a:gd name="T0" fmla="*/ 121 w 121"/>
                <a:gd name="T1" fmla="*/ 0 h 260"/>
                <a:gd name="T2" fmla="*/ 0 w 121"/>
                <a:gd name="T3" fmla="*/ 0 h 260"/>
                <a:gd name="T4" fmla="*/ 0 w 121"/>
                <a:gd name="T5" fmla="*/ 260 h 260"/>
                <a:gd name="T6" fmla="*/ 121 w 12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60">
                  <a:moveTo>
                    <a:pt x="121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107"/>
            <p:cNvSpPr>
              <a:spLocks/>
            </p:cNvSpPr>
            <p:nvPr/>
          </p:nvSpPr>
          <p:spPr bwMode="auto">
            <a:xfrm>
              <a:off x="363537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108"/>
            <p:cNvSpPr>
              <a:spLocks/>
            </p:cNvSpPr>
            <p:nvPr/>
          </p:nvSpPr>
          <p:spPr bwMode="auto">
            <a:xfrm>
              <a:off x="13144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Freeform 109"/>
            <p:cNvSpPr>
              <a:spLocks/>
            </p:cNvSpPr>
            <p:nvPr/>
          </p:nvSpPr>
          <p:spPr bwMode="auto">
            <a:xfrm>
              <a:off x="22669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Freeform 110"/>
            <p:cNvSpPr>
              <a:spLocks/>
            </p:cNvSpPr>
            <p:nvPr/>
          </p:nvSpPr>
          <p:spPr bwMode="auto">
            <a:xfrm>
              <a:off x="3219450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Freeform 111"/>
            <p:cNvSpPr>
              <a:spLocks/>
            </p:cNvSpPr>
            <p:nvPr/>
          </p:nvSpPr>
          <p:spPr bwMode="auto">
            <a:xfrm>
              <a:off x="41703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Freeform 112"/>
            <p:cNvSpPr>
              <a:spLocks/>
            </p:cNvSpPr>
            <p:nvPr/>
          </p:nvSpPr>
          <p:spPr bwMode="auto">
            <a:xfrm>
              <a:off x="51228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Freeform 113"/>
            <p:cNvSpPr>
              <a:spLocks/>
            </p:cNvSpPr>
            <p:nvPr/>
          </p:nvSpPr>
          <p:spPr bwMode="auto">
            <a:xfrm>
              <a:off x="60737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Freeform 114"/>
            <p:cNvSpPr>
              <a:spLocks/>
            </p:cNvSpPr>
            <p:nvPr/>
          </p:nvSpPr>
          <p:spPr bwMode="auto">
            <a:xfrm>
              <a:off x="70262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Freeform 115"/>
            <p:cNvSpPr>
              <a:spLocks/>
            </p:cNvSpPr>
            <p:nvPr/>
          </p:nvSpPr>
          <p:spPr bwMode="auto">
            <a:xfrm>
              <a:off x="7978775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Freeform 116"/>
            <p:cNvSpPr>
              <a:spLocks/>
            </p:cNvSpPr>
            <p:nvPr/>
          </p:nvSpPr>
          <p:spPr bwMode="auto">
            <a:xfrm>
              <a:off x="8929687" y="930275"/>
              <a:ext cx="211138" cy="454025"/>
            </a:xfrm>
            <a:custGeom>
              <a:avLst/>
              <a:gdLst>
                <a:gd name="T0" fmla="*/ 0 w 133"/>
                <a:gd name="T1" fmla="*/ 286 h 286"/>
                <a:gd name="T2" fmla="*/ 133 w 133"/>
                <a:gd name="T3" fmla="*/ 286 h 286"/>
                <a:gd name="T4" fmla="*/ 133 w 133"/>
                <a:gd name="T5" fmla="*/ 0 h 286"/>
                <a:gd name="T6" fmla="*/ 0 w 133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86">
                  <a:moveTo>
                    <a:pt x="0" y="286"/>
                  </a:moveTo>
                  <a:lnTo>
                    <a:pt x="133" y="286"/>
                  </a:lnTo>
                  <a:lnTo>
                    <a:pt x="133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512101" y="652797"/>
            <a:ext cx="49407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My Electrical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Safety Pledge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02" name="construction puzzles"/>
          <p:cNvSpPr txBox="1"/>
          <p:nvPr/>
        </p:nvSpPr>
        <p:spPr>
          <a:xfrm>
            <a:off x="294783" y="2555676"/>
            <a:ext cx="8892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Eras Light ITC" panose="020B0402030504020804" pitchFamily="34" charset="0"/>
                <a:cs typeface="Arial" panose="020B0604020202020204" pitchFamily="34" charset="0"/>
              </a:rPr>
              <a:t>To earn my Electrical Safety hard hat, I pledge to play safe and stay safe</a:t>
            </a:r>
            <a:endParaRPr lang="en-US" sz="2200" b="1" dirty="0">
              <a:latin typeface="Eras Light ITC" panose="020B04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748319" y="3020139"/>
            <a:ext cx="550152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S</a:t>
            </a:r>
          </a:p>
          <a:p>
            <a:pPr algn="ctr"/>
            <a:r>
              <a:rPr lang="en-US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A</a:t>
            </a:r>
          </a:p>
          <a:p>
            <a:pPr algn="ctr"/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04" name="construction puzzles"/>
          <p:cNvSpPr txBox="1"/>
          <p:nvPr/>
        </p:nvSpPr>
        <p:spPr>
          <a:xfrm>
            <a:off x="5139052" y="3157621"/>
            <a:ext cx="889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Eras Light ITC" panose="020B0402030504020804" pitchFamily="34" charset="0"/>
                <a:cs typeface="Arial" panose="020B0604020202020204" pitchFamily="34" charset="0"/>
              </a:rPr>
              <a:t>afety</a:t>
            </a:r>
            <a:r>
              <a:rPr lang="en-US" b="1" dirty="0" smtClean="0">
                <a:latin typeface="Eras Light ITC" panose="020B0402030504020804" pitchFamily="34" charset="0"/>
                <a:cs typeface="Arial" panose="020B0604020202020204" pitchFamily="34" charset="0"/>
              </a:rPr>
              <a:t> is EVERYONE’S responsibility.</a:t>
            </a:r>
            <a:endParaRPr lang="en-US" b="1" dirty="0">
              <a:latin typeface="Eras Light ITC" panose="020B04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05" name="construction puzzles"/>
          <p:cNvSpPr txBox="1"/>
          <p:nvPr/>
        </p:nvSpPr>
        <p:spPr>
          <a:xfrm>
            <a:off x="5188519" y="3656115"/>
            <a:ext cx="5523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Eras Light ITC" panose="020B0402030504020804" pitchFamily="34" charset="0"/>
                <a:cs typeface="Arial" panose="020B0604020202020204" pitchFamily="34" charset="0"/>
              </a:rPr>
              <a:t>l</a:t>
            </a:r>
            <a:r>
              <a:rPr lang="en-US" b="1" dirty="0" smtClean="0">
                <a:latin typeface="Eras Light ITC" panose="020B0402030504020804" pitchFamily="34" charset="0"/>
                <a:cs typeface="Arial" panose="020B0604020202020204" pitchFamily="34" charset="0"/>
              </a:rPr>
              <a:t>ways ask a grown up for help </a:t>
            </a:r>
          </a:p>
          <a:p>
            <a:r>
              <a:rPr lang="en-US" b="1" dirty="0" smtClean="0">
                <a:latin typeface="Eras Light ITC" panose="020B0402030504020804" pitchFamily="34" charset="0"/>
                <a:cs typeface="Arial" panose="020B0604020202020204" pitchFamily="34" charset="0"/>
              </a:rPr>
              <a:t>when using something that </a:t>
            </a:r>
          </a:p>
          <a:p>
            <a:r>
              <a:rPr lang="en-US" b="1" dirty="0" smtClean="0">
                <a:latin typeface="Eras Light ITC" panose="020B0402030504020804" pitchFamily="34" charset="0"/>
                <a:cs typeface="Arial" panose="020B0604020202020204" pitchFamily="34" charset="0"/>
              </a:rPr>
              <a:t>requires electricity.</a:t>
            </a:r>
            <a:endParaRPr lang="en-US" b="1" dirty="0">
              <a:latin typeface="Eras Light ITC" panose="020B04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4746856" y="4465675"/>
            <a:ext cx="481222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F</a:t>
            </a:r>
          </a:p>
          <a:p>
            <a:pPr algn="ctr"/>
            <a:r>
              <a:rPr lang="en-US" sz="3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ras Bold ITC" panose="020B0907030504020204" pitchFamily="34" charset="0"/>
              </a:rPr>
              <a:t>E</a:t>
            </a:r>
            <a:endParaRPr lang="en-US" sz="3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Bold ITC" panose="020B0907030504020204" pitchFamily="34" charset="0"/>
            </a:endParaRPr>
          </a:p>
          <a:p>
            <a:pPr algn="ctr"/>
            <a:endParaRPr lang="en-US" sz="35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07" name="construction puzzles"/>
          <p:cNvSpPr txBox="1"/>
          <p:nvPr/>
        </p:nvSpPr>
        <p:spPr>
          <a:xfrm>
            <a:off x="5165734" y="4528772"/>
            <a:ext cx="433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Eras Light ITC" panose="020B0402030504020804" pitchFamily="34" charset="0"/>
                <a:cs typeface="Arial" panose="020B0604020202020204" pitchFamily="34" charset="0"/>
              </a:rPr>
              <a:t>allen power lines are dangerous, never touch or get near them.</a:t>
            </a:r>
            <a:endParaRPr lang="en-US" b="1" dirty="0">
              <a:latin typeface="Eras Light ITC" panose="020B04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08" name="construction puzzles"/>
          <p:cNvSpPr txBox="1"/>
          <p:nvPr/>
        </p:nvSpPr>
        <p:spPr>
          <a:xfrm>
            <a:off x="5175110" y="5153507"/>
            <a:ext cx="433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Eras Light ITC" panose="020B0402030504020804" pitchFamily="34" charset="0"/>
                <a:cs typeface="Arial" panose="020B0604020202020204" pitchFamily="34" charset="0"/>
              </a:rPr>
              <a:t>lectricity</a:t>
            </a:r>
            <a:r>
              <a:rPr lang="en-US" b="1" dirty="0" smtClean="0">
                <a:latin typeface="Eras Light ITC" panose="020B0402030504020804" pitchFamily="34" charset="0"/>
                <a:cs typeface="Arial" panose="020B0604020202020204" pitchFamily="34" charset="0"/>
              </a:rPr>
              <a:t> and water do not mix, keep electrical items away from water.</a:t>
            </a:r>
            <a:endParaRPr lang="en-US" b="1" dirty="0">
              <a:latin typeface="Eras Light ITC" panose="020B04020305040208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7811" y="3111406"/>
            <a:ext cx="4397618" cy="250721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construction puzzles"/>
          <p:cNvSpPr txBox="1"/>
          <p:nvPr/>
        </p:nvSpPr>
        <p:spPr>
          <a:xfrm>
            <a:off x="294782" y="3214873"/>
            <a:ext cx="8892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Eras Light ITC" panose="020B0402030504020804" pitchFamily="34" charset="0"/>
                <a:cs typeface="Arial" panose="020B0604020202020204" pitchFamily="34" charset="0"/>
              </a:rPr>
              <a:t>Pledged by Electrical Safety Trainee:</a:t>
            </a:r>
            <a:endParaRPr lang="en-US" sz="2200" b="1" dirty="0">
              <a:latin typeface="Eras Light ITC" panose="020B0402030504020804" pitchFamily="34" charset="0"/>
              <a:cs typeface="Arial" panose="020B0604020202020204" pitchFamily="34" charset="0"/>
            </a:endParaRPr>
          </a:p>
        </p:txBody>
      </p:sp>
      <p:sp>
        <p:nvSpPr>
          <p:cNvPr id="210" name="construction puzzles"/>
          <p:cNvSpPr txBox="1"/>
          <p:nvPr/>
        </p:nvSpPr>
        <p:spPr>
          <a:xfrm>
            <a:off x="1557084" y="5079810"/>
            <a:ext cx="6895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Eras Light ITC" panose="020B0402030504020804" pitchFamily="34" charset="0"/>
                <a:cs typeface="Arial" panose="020B0604020202020204" pitchFamily="34" charset="0"/>
              </a:rPr>
              <a:t>Signature</a:t>
            </a:r>
            <a:endParaRPr lang="en-US" sz="2200" b="1" dirty="0">
              <a:latin typeface="Eras Light ITC" panose="020B04020305040208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8139" y="5079810"/>
            <a:ext cx="4013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4" grpId="0"/>
      <p:bldP spid="205" grpId="0"/>
      <p:bldP spid="207" grpId="0"/>
      <p:bldP spid="208" grpId="0"/>
      <p:bldP spid="209" grpId="0"/>
      <p:bldP spid="2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onstruction tape 1"/>
          <p:cNvGrpSpPr/>
          <p:nvPr/>
        </p:nvGrpSpPr>
        <p:grpSpPr>
          <a:xfrm>
            <a:off x="-19826" y="6149346"/>
            <a:ext cx="9202738" cy="460375"/>
            <a:chOff x="-58738" y="923925"/>
            <a:chExt cx="9202738" cy="460375"/>
          </a:xfrm>
        </p:grpSpPr>
        <p:sp>
          <p:nvSpPr>
            <p:cNvPr id="18" name="Freeform 95"/>
            <p:cNvSpPr>
              <a:spLocks/>
            </p:cNvSpPr>
            <p:nvPr/>
          </p:nvSpPr>
          <p:spPr bwMode="auto">
            <a:xfrm>
              <a:off x="9140825" y="923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6"/>
            <p:cNvSpPr>
              <a:spLocks/>
            </p:cNvSpPr>
            <p:nvPr/>
          </p:nvSpPr>
          <p:spPr bwMode="auto">
            <a:xfrm>
              <a:off x="3724275" y="923925"/>
              <a:ext cx="660400" cy="460375"/>
            </a:xfrm>
            <a:custGeom>
              <a:avLst/>
              <a:gdLst>
                <a:gd name="T0" fmla="*/ 136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6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6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7"/>
            <p:cNvSpPr>
              <a:spLocks/>
            </p:cNvSpPr>
            <p:nvPr/>
          </p:nvSpPr>
          <p:spPr bwMode="auto">
            <a:xfrm>
              <a:off x="4675187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98"/>
            <p:cNvSpPr>
              <a:spLocks/>
            </p:cNvSpPr>
            <p:nvPr/>
          </p:nvSpPr>
          <p:spPr bwMode="auto">
            <a:xfrm>
              <a:off x="5627687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99"/>
            <p:cNvSpPr>
              <a:spLocks/>
            </p:cNvSpPr>
            <p:nvPr/>
          </p:nvSpPr>
          <p:spPr bwMode="auto">
            <a:xfrm>
              <a:off x="2771775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-58738" y="923925"/>
              <a:ext cx="636588" cy="460375"/>
            </a:xfrm>
            <a:custGeom>
              <a:avLst/>
              <a:gdLst>
                <a:gd name="T0" fmla="*/ 401 w 401"/>
                <a:gd name="T1" fmla="*/ 0 h 290"/>
                <a:gd name="T2" fmla="*/ 121 w 401"/>
                <a:gd name="T3" fmla="*/ 0 h 290"/>
                <a:gd name="T4" fmla="*/ 0 w 401"/>
                <a:gd name="T5" fmla="*/ 260 h 290"/>
                <a:gd name="T6" fmla="*/ 0 w 401"/>
                <a:gd name="T7" fmla="*/ 290 h 290"/>
                <a:gd name="T8" fmla="*/ 266 w 401"/>
                <a:gd name="T9" fmla="*/ 290 h 290"/>
                <a:gd name="T10" fmla="*/ 401 w 40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90">
                  <a:moveTo>
                    <a:pt x="401" y="0"/>
                  </a:moveTo>
                  <a:lnTo>
                    <a:pt x="121" y="0"/>
                  </a:lnTo>
                  <a:lnTo>
                    <a:pt x="0" y="260"/>
                  </a:lnTo>
                  <a:lnTo>
                    <a:pt x="0" y="290"/>
                  </a:lnTo>
                  <a:lnTo>
                    <a:pt x="266" y="29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1"/>
            <p:cNvSpPr>
              <a:spLocks/>
            </p:cNvSpPr>
            <p:nvPr/>
          </p:nvSpPr>
          <p:spPr bwMode="auto">
            <a:xfrm>
              <a:off x="6578600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02"/>
            <p:cNvSpPr>
              <a:spLocks/>
            </p:cNvSpPr>
            <p:nvPr/>
          </p:nvSpPr>
          <p:spPr bwMode="auto">
            <a:xfrm>
              <a:off x="1819275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3"/>
            <p:cNvSpPr>
              <a:spLocks/>
            </p:cNvSpPr>
            <p:nvPr/>
          </p:nvSpPr>
          <p:spPr bwMode="auto">
            <a:xfrm>
              <a:off x="868362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4"/>
            <p:cNvSpPr>
              <a:spLocks/>
            </p:cNvSpPr>
            <p:nvPr/>
          </p:nvSpPr>
          <p:spPr bwMode="auto">
            <a:xfrm>
              <a:off x="7531100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05"/>
            <p:cNvSpPr>
              <a:spLocks/>
            </p:cNvSpPr>
            <p:nvPr/>
          </p:nvSpPr>
          <p:spPr bwMode="auto">
            <a:xfrm>
              <a:off x="8483600" y="923925"/>
              <a:ext cx="657225" cy="460375"/>
            </a:xfrm>
            <a:custGeom>
              <a:avLst/>
              <a:gdLst>
                <a:gd name="T0" fmla="*/ 0 w 414"/>
                <a:gd name="T1" fmla="*/ 290 h 290"/>
                <a:gd name="T2" fmla="*/ 281 w 414"/>
                <a:gd name="T3" fmla="*/ 290 h 290"/>
                <a:gd name="T4" fmla="*/ 414 w 414"/>
                <a:gd name="T5" fmla="*/ 4 h 290"/>
                <a:gd name="T6" fmla="*/ 414 w 414"/>
                <a:gd name="T7" fmla="*/ 0 h 290"/>
                <a:gd name="T8" fmla="*/ 136 w 414"/>
                <a:gd name="T9" fmla="*/ 0 h 290"/>
                <a:gd name="T10" fmla="*/ 0 w 414"/>
                <a:gd name="T11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290">
                  <a:moveTo>
                    <a:pt x="0" y="290"/>
                  </a:moveTo>
                  <a:lnTo>
                    <a:pt x="281" y="290"/>
                  </a:lnTo>
                  <a:lnTo>
                    <a:pt x="414" y="4"/>
                  </a:lnTo>
                  <a:lnTo>
                    <a:pt x="414" y="0"/>
                  </a:lnTo>
                  <a:lnTo>
                    <a:pt x="13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6"/>
            <p:cNvSpPr>
              <a:spLocks/>
            </p:cNvSpPr>
            <p:nvPr/>
          </p:nvSpPr>
          <p:spPr bwMode="auto">
            <a:xfrm>
              <a:off x="-58738" y="923925"/>
              <a:ext cx="192088" cy="412750"/>
            </a:xfrm>
            <a:custGeom>
              <a:avLst/>
              <a:gdLst>
                <a:gd name="T0" fmla="*/ 121 w 121"/>
                <a:gd name="T1" fmla="*/ 0 h 260"/>
                <a:gd name="T2" fmla="*/ 0 w 121"/>
                <a:gd name="T3" fmla="*/ 0 h 260"/>
                <a:gd name="T4" fmla="*/ 0 w 121"/>
                <a:gd name="T5" fmla="*/ 260 h 260"/>
                <a:gd name="T6" fmla="*/ 121 w 12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60">
                  <a:moveTo>
                    <a:pt x="121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07"/>
            <p:cNvSpPr>
              <a:spLocks/>
            </p:cNvSpPr>
            <p:nvPr/>
          </p:nvSpPr>
          <p:spPr bwMode="auto">
            <a:xfrm>
              <a:off x="363537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08"/>
            <p:cNvSpPr>
              <a:spLocks/>
            </p:cNvSpPr>
            <p:nvPr/>
          </p:nvSpPr>
          <p:spPr bwMode="auto">
            <a:xfrm>
              <a:off x="13144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09"/>
            <p:cNvSpPr>
              <a:spLocks/>
            </p:cNvSpPr>
            <p:nvPr/>
          </p:nvSpPr>
          <p:spPr bwMode="auto">
            <a:xfrm>
              <a:off x="22669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10"/>
            <p:cNvSpPr>
              <a:spLocks/>
            </p:cNvSpPr>
            <p:nvPr/>
          </p:nvSpPr>
          <p:spPr bwMode="auto">
            <a:xfrm>
              <a:off x="3219450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11"/>
            <p:cNvSpPr>
              <a:spLocks/>
            </p:cNvSpPr>
            <p:nvPr/>
          </p:nvSpPr>
          <p:spPr bwMode="auto">
            <a:xfrm>
              <a:off x="41703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12"/>
            <p:cNvSpPr>
              <a:spLocks/>
            </p:cNvSpPr>
            <p:nvPr/>
          </p:nvSpPr>
          <p:spPr bwMode="auto">
            <a:xfrm>
              <a:off x="51228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13"/>
            <p:cNvSpPr>
              <a:spLocks/>
            </p:cNvSpPr>
            <p:nvPr/>
          </p:nvSpPr>
          <p:spPr bwMode="auto">
            <a:xfrm>
              <a:off x="60737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14"/>
            <p:cNvSpPr>
              <a:spLocks/>
            </p:cNvSpPr>
            <p:nvPr/>
          </p:nvSpPr>
          <p:spPr bwMode="auto">
            <a:xfrm>
              <a:off x="70262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15"/>
            <p:cNvSpPr>
              <a:spLocks/>
            </p:cNvSpPr>
            <p:nvPr/>
          </p:nvSpPr>
          <p:spPr bwMode="auto">
            <a:xfrm>
              <a:off x="7978775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6"/>
            <p:cNvSpPr>
              <a:spLocks/>
            </p:cNvSpPr>
            <p:nvPr/>
          </p:nvSpPr>
          <p:spPr bwMode="auto">
            <a:xfrm>
              <a:off x="8929687" y="930275"/>
              <a:ext cx="211138" cy="454025"/>
            </a:xfrm>
            <a:custGeom>
              <a:avLst/>
              <a:gdLst>
                <a:gd name="T0" fmla="*/ 0 w 133"/>
                <a:gd name="T1" fmla="*/ 286 h 286"/>
                <a:gd name="T2" fmla="*/ 133 w 133"/>
                <a:gd name="T3" fmla="*/ 286 h 286"/>
                <a:gd name="T4" fmla="*/ 133 w 133"/>
                <a:gd name="T5" fmla="*/ 0 h 286"/>
                <a:gd name="T6" fmla="*/ 0 w 133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86">
                  <a:moveTo>
                    <a:pt x="0" y="286"/>
                  </a:moveTo>
                  <a:lnTo>
                    <a:pt x="133" y="286"/>
                  </a:lnTo>
                  <a:lnTo>
                    <a:pt x="133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gray rectangle"/>
          <p:cNvSpPr/>
          <p:nvPr/>
        </p:nvSpPr>
        <p:spPr>
          <a:xfrm>
            <a:off x="-24545" y="6385748"/>
            <a:ext cx="9225148" cy="471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7" name="construction tape 1"/>
          <p:cNvGrpSpPr/>
          <p:nvPr/>
        </p:nvGrpSpPr>
        <p:grpSpPr>
          <a:xfrm rot="21197013">
            <a:off x="-270968" y="5046600"/>
            <a:ext cx="12188826" cy="457202"/>
            <a:chOff x="-4" y="-39690"/>
            <a:chExt cx="12188826" cy="457202"/>
          </a:xfrm>
        </p:grpSpPr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1" name="construction tape 1"/>
          <p:cNvGrpSpPr/>
          <p:nvPr/>
        </p:nvGrpSpPr>
        <p:grpSpPr>
          <a:xfrm rot="418015">
            <a:off x="-1538805" y="2913428"/>
            <a:ext cx="12188825" cy="457203"/>
            <a:chOff x="0" y="-39691"/>
            <a:chExt cx="12188825" cy="457203"/>
          </a:xfrm>
        </p:grpSpPr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52927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17"/>
            <p:cNvSpPr>
              <a:spLocks/>
            </p:cNvSpPr>
            <p:nvPr/>
          </p:nvSpPr>
          <p:spPr bwMode="auto">
            <a:xfrm>
              <a:off x="62388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18"/>
            <p:cNvSpPr>
              <a:spLocks/>
            </p:cNvSpPr>
            <p:nvPr/>
          </p:nvSpPr>
          <p:spPr bwMode="auto">
            <a:xfrm>
              <a:off x="71850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43465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15081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5619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22"/>
            <p:cNvSpPr>
              <a:spLocks/>
            </p:cNvSpPr>
            <p:nvPr/>
          </p:nvSpPr>
          <p:spPr bwMode="auto">
            <a:xfrm>
              <a:off x="0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23"/>
            <p:cNvSpPr>
              <a:spLocks/>
            </p:cNvSpPr>
            <p:nvPr/>
          </p:nvSpPr>
          <p:spPr bwMode="auto">
            <a:xfrm>
              <a:off x="81311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24"/>
            <p:cNvSpPr>
              <a:spLocks/>
            </p:cNvSpPr>
            <p:nvPr/>
          </p:nvSpPr>
          <p:spPr bwMode="auto">
            <a:xfrm>
              <a:off x="34004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25"/>
            <p:cNvSpPr>
              <a:spLocks/>
            </p:cNvSpPr>
            <p:nvPr/>
          </p:nvSpPr>
          <p:spPr bwMode="auto">
            <a:xfrm>
              <a:off x="24542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26"/>
            <p:cNvSpPr>
              <a:spLocks/>
            </p:cNvSpPr>
            <p:nvPr/>
          </p:nvSpPr>
          <p:spPr bwMode="auto">
            <a:xfrm>
              <a:off x="90773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27"/>
            <p:cNvSpPr>
              <a:spLocks/>
            </p:cNvSpPr>
            <p:nvPr/>
          </p:nvSpPr>
          <p:spPr bwMode="auto">
            <a:xfrm>
              <a:off x="100234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28"/>
            <p:cNvSpPr>
              <a:spLocks/>
            </p:cNvSpPr>
            <p:nvPr/>
          </p:nvSpPr>
          <p:spPr bwMode="auto">
            <a:xfrm>
              <a:off x="11915775" y="-39691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29"/>
            <p:cNvSpPr>
              <a:spLocks/>
            </p:cNvSpPr>
            <p:nvPr/>
          </p:nvSpPr>
          <p:spPr bwMode="auto">
            <a:xfrm>
              <a:off x="109696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30"/>
            <p:cNvSpPr>
              <a:spLocks/>
            </p:cNvSpPr>
            <p:nvPr/>
          </p:nvSpPr>
          <p:spPr bwMode="auto">
            <a:xfrm>
              <a:off x="603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31"/>
            <p:cNvSpPr>
              <a:spLocks/>
            </p:cNvSpPr>
            <p:nvPr/>
          </p:nvSpPr>
          <p:spPr bwMode="auto">
            <a:xfrm>
              <a:off x="10064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32"/>
            <p:cNvSpPr>
              <a:spLocks/>
            </p:cNvSpPr>
            <p:nvPr/>
          </p:nvSpPr>
          <p:spPr bwMode="auto">
            <a:xfrm>
              <a:off x="19526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33"/>
            <p:cNvSpPr>
              <a:spLocks/>
            </p:cNvSpPr>
            <p:nvPr/>
          </p:nvSpPr>
          <p:spPr bwMode="auto">
            <a:xfrm>
              <a:off x="28987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34"/>
            <p:cNvSpPr>
              <a:spLocks/>
            </p:cNvSpPr>
            <p:nvPr/>
          </p:nvSpPr>
          <p:spPr bwMode="auto">
            <a:xfrm>
              <a:off x="38449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5"/>
            <p:cNvSpPr>
              <a:spLocks/>
            </p:cNvSpPr>
            <p:nvPr/>
          </p:nvSpPr>
          <p:spPr bwMode="auto">
            <a:xfrm>
              <a:off x="47910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36"/>
            <p:cNvSpPr>
              <a:spLocks/>
            </p:cNvSpPr>
            <p:nvPr/>
          </p:nvSpPr>
          <p:spPr bwMode="auto">
            <a:xfrm>
              <a:off x="57372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37"/>
            <p:cNvSpPr>
              <a:spLocks/>
            </p:cNvSpPr>
            <p:nvPr/>
          </p:nvSpPr>
          <p:spPr bwMode="auto">
            <a:xfrm>
              <a:off x="66833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38"/>
            <p:cNvSpPr>
              <a:spLocks/>
            </p:cNvSpPr>
            <p:nvPr/>
          </p:nvSpPr>
          <p:spPr bwMode="auto">
            <a:xfrm>
              <a:off x="76295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39"/>
            <p:cNvSpPr>
              <a:spLocks/>
            </p:cNvSpPr>
            <p:nvPr/>
          </p:nvSpPr>
          <p:spPr bwMode="auto">
            <a:xfrm>
              <a:off x="85756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40"/>
            <p:cNvSpPr>
              <a:spLocks/>
            </p:cNvSpPr>
            <p:nvPr/>
          </p:nvSpPr>
          <p:spPr bwMode="auto">
            <a:xfrm>
              <a:off x="95218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41"/>
            <p:cNvSpPr>
              <a:spLocks/>
            </p:cNvSpPr>
            <p:nvPr/>
          </p:nvSpPr>
          <p:spPr bwMode="auto">
            <a:xfrm>
              <a:off x="104679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9" name="construction tape 1"/>
          <p:cNvGrpSpPr/>
          <p:nvPr/>
        </p:nvGrpSpPr>
        <p:grpSpPr>
          <a:xfrm rot="21197013">
            <a:off x="-1501787" y="780257"/>
            <a:ext cx="12188826" cy="457202"/>
            <a:chOff x="-4" y="-39690"/>
            <a:chExt cx="12188826" cy="457202"/>
          </a:xfrm>
        </p:grpSpPr>
        <p:sp>
          <p:nvSpPr>
            <p:cNvPr id="90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6" name="point one"/>
          <p:cNvSpPr txBox="1"/>
          <p:nvPr/>
        </p:nvSpPr>
        <p:spPr>
          <a:xfrm>
            <a:off x="5014790" y="613718"/>
            <a:ext cx="35661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Electricity is created by the movement of tiny particles called electrons.</a:t>
            </a:r>
          </a:p>
          <a:p>
            <a:pPr marL="342900" indent="-342900">
              <a:buFont typeface="Comic Sans MS" panose="030F0702030302020204" pitchFamily="66" charset="0"/>
              <a:buChar char="•"/>
            </a:pPr>
            <a:endParaRPr 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We can’t see, smell or taste them but when in motion, they generate a current  of energy.</a:t>
            </a:r>
          </a:p>
          <a:p>
            <a:pPr marL="342900" indent="-342900">
              <a:buFont typeface="Comic Sans MS" panose="030F0702030302020204" pitchFamily="66" charset="0"/>
              <a:buChar char="•"/>
            </a:pPr>
            <a:endParaRPr 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This current powers things we use every day…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9" y="804619"/>
            <a:ext cx="4214131" cy="42141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5866" y="3366287"/>
            <a:ext cx="3153593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electricity?</a:t>
            </a:r>
            <a:endParaRPr lang="en-US" sz="43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" name="gray rectangle"/>
          <p:cNvSpPr/>
          <p:nvPr/>
        </p:nvSpPr>
        <p:spPr>
          <a:xfrm>
            <a:off x="127855" y="6538148"/>
            <a:ext cx="9225148" cy="471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onstruction tape 1"/>
          <p:cNvGrpSpPr/>
          <p:nvPr/>
        </p:nvGrpSpPr>
        <p:grpSpPr>
          <a:xfrm>
            <a:off x="-19826" y="6149346"/>
            <a:ext cx="9202738" cy="460375"/>
            <a:chOff x="-58738" y="923925"/>
            <a:chExt cx="9202738" cy="460375"/>
          </a:xfrm>
        </p:grpSpPr>
        <p:sp>
          <p:nvSpPr>
            <p:cNvPr id="18" name="Freeform 95"/>
            <p:cNvSpPr>
              <a:spLocks/>
            </p:cNvSpPr>
            <p:nvPr/>
          </p:nvSpPr>
          <p:spPr bwMode="auto">
            <a:xfrm>
              <a:off x="9140825" y="923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6"/>
            <p:cNvSpPr>
              <a:spLocks/>
            </p:cNvSpPr>
            <p:nvPr/>
          </p:nvSpPr>
          <p:spPr bwMode="auto">
            <a:xfrm>
              <a:off x="3724275" y="923925"/>
              <a:ext cx="660400" cy="460375"/>
            </a:xfrm>
            <a:custGeom>
              <a:avLst/>
              <a:gdLst>
                <a:gd name="T0" fmla="*/ 136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6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6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7"/>
            <p:cNvSpPr>
              <a:spLocks/>
            </p:cNvSpPr>
            <p:nvPr/>
          </p:nvSpPr>
          <p:spPr bwMode="auto">
            <a:xfrm>
              <a:off x="4675187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98"/>
            <p:cNvSpPr>
              <a:spLocks/>
            </p:cNvSpPr>
            <p:nvPr/>
          </p:nvSpPr>
          <p:spPr bwMode="auto">
            <a:xfrm>
              <a:off x="5627687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99"/>
            <p:cNvSpPr>
              <a:spLocks/>
            </p:cNvSpPr>
            <p:nvPr/>
          </p:nvSpPr>
          <p:spPr bwMode="auto">
            <a:xfrm>
              <a:off x="2771775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-58738" y="923925"/>
              <a:ext cx="636588" cy="460375"/>
            </a:xfrm>
            <a:custGeom>
              <a:avLst/>
              <a:gdLst>
                <a:gd name="T0" fmla="*/ 401 w 401"/>
                <a:gd name="T1" fmla="*/ 0 h 290"/>
                <a:gd name="T2" fmla="*/ 121 w 401"/>
                <a:gd name="T3" fmla="*/ 0 h 290"/>
                <a:gd name="T4" fmla="*/ 0 w 401"/>
                <a:gd name="T5" fmla="*/ 260 h 290"/>
                <a:gd name="T6" fmla="*/ 0 w 401"/>
                <a:gd name="T7" fmla="*/ 290 h 290"/>
                <a:gd name="T8" fmla="*/ 266 w 401"/>
                <a:gd name="T9" fmla="*/ 290 h 290"/>
                <a:gd name="T10" fmla="*/ 401 w 40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90">
                  <a:moveTo>
                    <a:pt x="401" y="0"/>
                  </a:moveTo>
                  <a:lnTo>
                    <a:pt x="121" y="0"/>
                  </a:lnTo>
                  <a:lnTo>
                    <a:pt x="0" y="260"/>
                  </a:lnTo>
                  <a:lnTo>
                    <a:pt x="0" y="290"/>
                  </a:lnTo>
                  <a:lnTo>
                    <a:pt x="266" y="29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1"/>
            <p:cNvSpPr>
              <a:spLocks/>
            </p:cNvSpPr>
            <p:nvPr/>
          </p:nvSpPr>
          <p:spPr bwMode="auto">
            <a:xfrm>
              <a:off x="6578600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02"/>
            <p:cNvSpPr>
              <a:spLocks/>
            </p:cNvSpPr>
            <p:nvPr/>
          </p:nvSpPr>
          <p:spPr bwMode="auto">
            <a:xfrm>
              <a:off x="1819275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3"/>
            <p:cNvSpPr>
              <a:spLocks/>
            </p:cNvSpPr>
            <p:nvPr/>
          </p:nvSpPr>
          <p:spPr bwMode="auto">
            <a:xfrm>
              <a:off x="868362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4"/>
            <p:cNvSpPr>
              <a:spLocks/>
            </p:cNvSpPr>
            <p:nvPr/>
          </p:nvSpPr>
          <p:spPr bwMode="auto">
            <a:xfrm>
              <a:off x="7531100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05"/>
            <p:cNvSpPr>
              <a:spLocks/>
            </p:cNvSpPr>
            <p:nvPr/>
          </p:nvSpPr>
          <p:spPr bwMode="auto">
            <a:xfrm>
              <a:off x="8483600" y="923925"/>
              <a:ext cx="657225" cy="460375"/>
            </a:xfrm>
            <a:custGeom>
              <a:avLst/>
              <a:gdLst>
                <a:gd name="T0" fmla="*/ 0 w 414"/>
                <a:gd name="T1" fmla="*/ 290 h 290"/>
                <a:gd name="T2" fmla="*/ 281 w 414"/>
                <a:gd name="T3" fmla="*/ 290 h 290"/>
                <a:gd name="T4" fmla="*/ 414 w 414"/>
                <a:gd name="T5" fmla="*/ 4 h 290"/>
                <a:gd name="T6" fmla="*/ 414 w 414"/>
                <a:gd name="T7" fmla="*/ 0 h 290"/>
                <a:gd name="T8" fmla="*/ 136 w 414"/>
                <a:gd name="T9" fmla="*/ 0 h 290"/>
                <a:gd name="T10" fmla="*/ 0 w 414"/>
                <a:gd name="T11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290">
                  <a:moveTo>
                    <a:pt x="0" y="290"/>
                  </a:moveTo>
                  <a:lnTo>
                    <a:pt x="281" y="290"/>
                  </a:lnTo>
                  <a:lnTo>
                    <a:pt x="414" y="4"/>
                  </a:lnTo>
                  <a:lnTo>
                    <a:pt x="414" y="0"/>
                  </a:lnTo>
                  <a:lnTo>
                    <a:pt x="13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6"/>
            <p:cNvSpPr>
              <a:spLocks/>
            </p:cNvSpPr>
            <p:nvPr/>
          </p:nvSpPr>
          <p:spPr bwMode="auto">
            <a:xfrm>
              <a:off x="-58738" y="923925"/>
              <a:ext cx="192088" cy="412750"/>
            </a:xfrm>
            <a:custGeom>
              <a:avLst/>
              <a:gdLst>
                <a:gd name="T0" fmla="*/ 121 w 121"/>
                <a:gd name="T1" fmla="*/ 0 h 260"/>
                <a:gd name="T2" fmla="*/ 0 w 121"/>
                <a:gd name="T3" fmla="*/ 0 h 260"/>
                <a:gd name="T4" fmla="*/ 0 w 121"/>
                <a:gd name="T5" fmla="*/ 260 h 260"/>
                <a:gd name="T6" fmla="*/ 121 w 12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60">
                  <a:moveTo>
                    <a:pt x="121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07"/>
            <p:cNvSpPr>
              <a:spLocks/>
            </p:cNvSpPr>
            <p:nvPr/>
          </p:nvSpPr>
          <p:spPr bwMode="auto">
            <a:xfrm>
              <a:off x="363537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08"/>
            <p:cNvSpPr>
              <a:spLocks/>
            </p:cNvSpPr>
            <p:nvPr/>
          </p:nvSpPr>
          <p:spPr bwMode="auto">
            <a:xfrm>
              <a:off x="13144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09"/>
            <p:cNvSpPr>
              <a:spLocks/>
            </p:cNvSpPr>
            <p:nvPr/>
          </p:nvSpPr>
          <p:spPr bwMode="auto">
            <a:xfrm>
              <a:off x="22669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10"/>
            <p:cNvSpPr>
              <a:spLocks/>
            </p:cNvSpPr>
            <p:nvPr/>
          </p:nvSpPr>
          <p:spPr bwMode="auto">
            <a:xfrm>
              <a:off x="3219450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11"/>
            <p:cNvSpPr>
              <a:spLocks/>
            </p:cNvSpPr>
            <p:nvPr/>
          </p:nvSpPr>
          <p:spPr bwMode="auto">
            <a:xfrm>
              <a:off x="41703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12"/>
            <p:cNvSpPr>
              <a:spLocks/>
            </p:cNvSpPr>
            <p:nvPr/>
          </p:nvSpPr>
          <p:spPr bwMode="auto">
            <a:xfrm>
              <a:off x="51228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13"/>
            <p:cNvSpPr>
              <a:spLocks/>
            </p:cNvSpPr>
            <p:nvPr/>
          </p:nvSpPr>
          <p:spPr bwMode="auto">
            <a:xfrm>
              <a:off x="60737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14"/>
            <p:cNvSpPr>
              <a:spLocks/>
            </p:cNvSpPr>
            <p:nvPr/>
          </p:nvSpPr>
          <p:spPr bwMode="auto">
            <a:xfrm>
              <a:off x="70262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15"/>
            <p:cNvSpPr>
              <a:spLocks/>
            </p:cNvSpPr>
            <p:nvPr/>
          </p:nvSpPr>
          <p:spPr bwMode="auto">
            <a:xfrm>
              <a:off x="7978775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6"/>
            <p:cNvSpPr>
              <a:spLocks/>
            </p:cNvSpPr>
            <p:nvPr/>
          </p:nvSpPr>
          <p:spPr bwMode="auto">
            <a:xfrm>
              <a:off x="8929687" y="930275"/>
              <a:ext cx="211138" cy="454025"/>
            </a:xfrm>
            <a:custGeom>
              <a:avLst/>
              <a:gdLst>
                <a:gd name="T0" fmla="*/ 0 w 133"/>
                <a:gd name="T1" fmla="*/ 286 h 286"/>
                <a:gd name="T2" fmla="*/ 133 w 133"/>
                <a:gd name="T3" fmla="*/ 286 h 286"/>
                <a:gd name="T4" fmla="*/ 133 w 133"/>
                <a:gd name="T5" fmla="*/ 0 h 286"/>
                <a:gd name="T6" fmla="*/ 0 w 133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86">
                  <a:moveTo>
                    <a:pt x="0" y="286"/>
                  </a:moveTo>
                  <a:lnTo>
                    <a:pt x="133" y="286"/>
                  </a:lnTo>
                  <a:lnTo>
                    <a:pt x="133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gray rectangle"/>
          <p:cNvSpPr/>
          <p:nvPr/>
        </p:nvSpPr>
        <p:spPr>
          <a:xfrm>
            <a:off x="-24545" y="6385748"/>
            <a:ext cx="9225148" cy="471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7" name="construction tape 1"/>
          <p:cNvGrpSpPr/>
          <p:nvPr/>
        </p:nvGrpSpPr>
        <p:grpSpPr>
          <a:xfrm rot="21197013">
            <a:off x="-270968" y="5046600"/>
            <a:ext cx="12188826" cy="457202"/>
            <a:chOff x="-4" y="-39690"/>
            <a:chExt cx="12188826" cy="457202"/>
          </a:xfrm>
        </p:grpSpPr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1" name="construction tape 1"/>
          <p:cNvGrpSpPr/>
          <p:nvPr/>
        </p:nvGrpSpPr>
        <p:grpSpPr>
          <a:xfrm rot="418015">
            <a:off x="-1538805" y="2913428"/>
            <a:ext cx="12188825" cy="457203"/>
            <a:chOff x="0" y="-39691"/>
            <a:chExt cx="12188825" cy="457203"/>
          </a:xfrm>
        </p:grpSpPr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52927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17"/>
            <p:cNvSpPr>
              <a:spLocks/>
            </p:cNvSpPr>
            <p:nvPr/>
          </p:nvSpPr>
          <p:spPr bwMode="auto">
            <a:xfrm>
              <a:off x="62388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18"/>
            <p:cNvSpPr>
              <a:spLocks/>
            </p:cNvSpPr>
            <p:nvPr/>
          </p:nvSpPr>
          <p:spPr bwMode="auto">
            <a:xfrm>
              <a:off x="71850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43465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15081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5619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22"/>
            <p:cNvSpPr>
              <a:spLocks/>
            </p:cNvSpPr>
            <p:nvPr/>
          </p:nvSpPr>
          <p:spPr bwMode="auto">
            <a:xfrm>
              <a:off x="0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23"/>
            <p:cNvSpPr>
              <a:spLocks/>
            </p:cNvSpPr>
            <p:nvPr/>
          </p:nvSpPr>
          <p:spPr bwMode="auto">
            <a:xfrm>
              <a:off x="81311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24"/>
            <p:cNvSpPr>
              <a:spLocks/>
            </p:cNvSpPr>
            <p:nvPr/>
          </p:nvSpPr>
          <p:spPr bwMode="auto">
            <a:xfrm>
              <a:off x="34004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25"/>
            <p:cNvSpPr>
              <a:spLocks/>
            </p:cNvSpPr>
            <p:nvPr/>
          </p:nvSpPr>
          <p:spPr bwMode="auto">
            <a:xfrm>
              <a:off x="24542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26"/>
            <p:cNvSpPr>
              <a:spLocks/>
            </p:cNvSpPr>
            <p:nvPr/>
          </p:nvSpPr>
          <p:spPr bwMode="auto">
            <a:xfrm>
              <a:off x="90773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27"/>
            <p:cNvSpPr>
              <a:spLocks/>
            </p:cNvSpPr>
            <p:nvPr/>
          </p:nvSpPr>
          <p:spPr bwMode="auto">
            <a:xfrm>
              <a:off x="100234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28"/>
            <p:cNvSpPr>
              <a:spLocks/>
            </p:cNvSpPr>
            <p:nvPr/>
          </p:nvSpPr>
          <p:spPr bwMode="auto">
            <a:xfrm>
              <a:off x="11915775" y="-39691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29"/>
            <p:cNvSpPr>
              <a:spLocks/>
            </p:cNvSpPr>
            <p:nvPr/>
          </p:nvSpPr>
          <p:spPr bwMode="auto">
            <a:xfrm>
              <a:off x="109696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30"/>
            <p:cNvSpPr>
              <a:spLocks/>
            </p:cNvSpPr>
            <p:nvPr/>
          </p:nvSpPr>
          <p:spPr bwMode="auto">
            <a:xfrm>
              <a:off x="603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31"/>
            <p:cNvSpPr>
              <a:spLocks/>
            </p:cNvSpPr>
            <p:nvPr/>
          </p:nvSpPr>
          <p:spPr bwMode="auto">
            <a:xfrm>
              <a:off x="10064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32"/>
            <p:cNvSpPr>
              <a:spLocks/>
            </p:cNvSpPr>
            <p:nvPr/>
          </p:nvSpPr>
          <p:spPr bwMode="auto">
            <a:xfrm>
              <a:off x="19526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33"/>
            <p:cNvSpPr>
              <a:spLocks/>
            </p:cNvSpPr>
            <p:nvPr/>
          </p:nvSpPr>
          <p:spPr bwMode="auto">
            <a:xfrm>
              <a:off x="28987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34"/>
            <p:cNvSpPr>
              <a:spLocks/>
            </p:cNvSpPr>
            <p:nvPr/>
          </p:nvSpPr>
          <p:spPr bwMode="auto">
            <a:xfrm>
              <a:off x="38449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5"/>
            <p:cNvSpPr>
              <a:spLocks/>
            </p:cNvSpPr>
            <p:nvPr/>
          </p:nvSpPr>
          <p:spPr bwMode="auto">
            <a:xfrm>
              <a:off x="47910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36"/>
            <p:cNvSpPr>
              <a:spLocks/>
            </p:cNvSpPr>
            <p:nvPr/>
          </p:nvSpPr>
          <p:spPr bwMode="auto">
            <a:xfrm>
              <a:off x="57372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37"/>
            <p:cNvSpPr>
              <a:spLocks/>
            </p:cNvSpPr>
            <p:nvPr/>
          </p:nvSpPr>
          <p:spPr bwMode="auto">
            <a:xfrm>
              <a:off x="66833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38"/>
            <p:cNvSpPr>
              <a:spLocks/>
            </p:cNvSpPr>
            <p:nvPr/>
          </p:nvSpPr>
          <p:spPr bwMode="auto">
            <a:xfrm>
              <a:off x="76295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39"/>
            <p:cNvSpPr>
              <a:spLocks/>
            </p:cNvSpPr>
            <p:nvPr/>
          </p:nvSpPr>
          <p:spPr bwMode="auto">
            <a:xfrm>
              <a:off x="85756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40"/>
            <p:cNvSpPr>
              <a:spLocks/>
            </p:cNvSpPr>
            <p:nvPr/>
          </p:nvSpPr>
          <p:spPr bwMode="auto">
            <a:xfrm>
              <a:off x="95218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41"/>
            <p:cNvSpPr>
              <a:spLocks/>
            </p:cNvSpPr>
            <p:nvPr/>
          </p:nvSpPr>
          <p:spPr bwMode="auto">
            <a:xfrm>
              <a:off x="104679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9" name="construction tape 1"/>
          <p:cNvGrpSpPr/>
          <p:nvPr/>
        </p:nvGrpSpPr>
        <p:grpSpPr>
          <a:xfrm rot="21197013">
            <a:off x="-1501787" y="780257"/>
            <a:ext cx="12188826" cy="457202"/>
            <a:chOff x="-4" y="-39690"/>
            <a:chExt cx="12188826" cy="457202"/>
          </a:xfrm>
        </p:grpSpPr>
        <p:sp>
          <p:nvSpPr>
            <p:cNvPr id="90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6" name="point one"/>
          <p:cNvSpPr txBox="1"/>
          <p:nvPr/>
        </p:nvSpPr>
        <p:spPr>
          <a:xfrm>
            <a:off x="5014790" y="613718"/>
            <a:ext cx="35661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Electricity moves through conductors.</a:t>
            </a:r>
          </a:p>
          <a:p>
            <a:pPr marL="342900" indent="-342900">
              <a:buFont typeface="Comic Sans MS" panose="030F0702030302020204" pitchFamily="66" charset="0"/>
              <a:buChar char="•"/>
            </a:pPr>
            <a:endParaRPr 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Objects that are conductors of electricity are made of material that let’s electrons move quickly.</a:t>
            </a:r>
          </a:p>
          <a:p>
            <a:pPr marL="342900" indent="-342900">
              <a:buFont typeface="Comic Sans MS" panose="030F0702030302020204" pitchFamily="66" charset="0"/>
              <a:buChar char="•"/>
            </a:pPr>
            <a:endParaRPr 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Water</a:t>
            </a:r>
          </a:p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Metals</a:t>
            </a:r>
          </a:p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Trees</a:t>
            </a:r>
          </a:p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People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9" y="804619"/>
            <a:ext cx="4214131" cy="48500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4276" y="3540521"/>
            <a:ext cx="3153593" cy="20774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does electricity move?</a:t>
            </a:r>
            <a:endParaRPr lang="en-US" sz="43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" name="gray rectangle"/>
          <p:cNvSpPr/>
          <p:nvPr/>
        </p:nvSpPr>
        <p:spPr>
          <a:xfrm>
            <a:off x="127855" y="6538148"/>
            <a:ext cx="9225148" cy="471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onstruction tape 1"/>
          <p:cNvGrpSpPr/>
          <p:nvPr/>
        </p:nvGrpSpPr>
        <p:grpSpPr>
          <a:xfrm>
            <a:off x="-19826" y="6149346"/>
            <a:ext cx="9202738" cy="460375"/>
            <a:chOff x="-58738" y="923925"/>
            <a:chExt cx="9202738" cy="460375"/>
          </a:xfrm>
        </p:grpSpPr>
        <p:sp>
          <p:nvSpPr>
            <p:cNvPr id="18" name="Freeform 95"/>
            <p:cNvSpPr>
              <a:spLocks/>
            </p:cNvSpPr>
            <p:nvPr/>
          </p:nvSpPr>
          <p:spPr bwMode="auto">
            <a:xfrm>
              <a:off x="9140825" y="923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6"/>
            <p:cNvSpPr>
              <a:spLocks/>
            </p:cNvSpPr>
            <p:nvPr/>
          </p:nvSpPr>
          <p:spPr bwMode="auto">
            <a:xfrm>
              <a:off x="3724275" y="923925"/>
              <a:ext cx="660400" cy="460375"/>
            </a:xfrm>
            <a:custGeom>
              <a:avLst/>
              <a:gdLst>
                <a:gd name="T0" fmla="*/ 136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6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6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7"/>
            <p:cNvSpPr>
              <a:spLocks/>
            </p:cNvSpPr>
            <p:nvPr/>
          </p:nvSpPr>
          <p:spPr bwMode="auto">
            <a:xfrm>
              <a:off x="4675187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98"/>
            <p:cNvSpPr>
              <a:spLocks/>
            </p:cNvSpPr>
            <p:nvPr/>
          </p:nvSpPr>
          <p:spPr bwMode="auto">
            <a:xfrm>
              <a:off x="5627687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99"/>
            <p:cNvSpPr>
              <a:spLocks/>
            </p:cNvSpPr>
            <p:nvPr/>
          </p:nvSpPr>
          <p:spPr bwMode="auto">
            <a:xfrm>
              <a:off x="2771775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-58738" y="923925"/>
              <a:ext cx="636588" cy="460375"/>
            </a:xfrm>
            <a:custGeom>
              <a:avLst/>
              <a:gdLst>
                <a:gd name="T0" fmla="*/ 401 w 401"/>
                <a:gd name="T1" fmla="*/ 0 h 290"/>
                <a:gd name="T2" fmla="*/ 121 w 401"/>
                <a:gd name="T3" fmla="*/ 0 h 290"/>
                <a:gd name="T4" fmla="*/ 0 w 401"/>
                <a:gd name="T5" fmla="*/ 260 h 290"/>
                <a:gd name="T6" fmla="*/ 0 w 401"/>
                <a:gd name="T7" fmla="*/ 290 h 290"/>
                <a:gd name="T8" fmla="*/ 266 w 401"/>
                <a:gd name="T9" fmla="*/ 290 h 290"/>
                <a:gd name="T10" fmla="*/ 401 w 40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90">
                  <a:moveTo>
                    <a:pt x="401" y="0"/>
                  </a:moveTo>
                  <a:lnTo>
                    <a:pt x="121" y="0"/>
                  </a:lnTo>
                  <a:lnTo>
                    <a:pt x="0" y="260"/>
                  </a:lnTo>
                  <a:lnTo>
                    <a:pt x="0" y="290"/>
                  </a:lnTo>
                  <a:lnTo>
                    <a:pt x="266" y="29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1"/>
            <p:cNvSpPr>
              <a:spLocks/>
            </p:cNvSpPr>
            <p:nvPr/>
          </p:nvSpPr>
          <p:spPr bwMode="auto">
            <a:xfrm>
              <a:off x="6578600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02"/>
            <p:cNvSpPr>
              <a:spLocks/>
            </p:cNvSpPr>
            <p:nvPr/>
          </p:nvSpPr>
          <p:spPr bwMode="auto">
            <a:xfrm>
              <a:off x="1819275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3"/>
            <p:cNvSpPr>
              <a:spLocks/>
            </p:cNvSpPr>
            <p:nvPr/>
          </p:nvSpPr>
          <p:spPr bwMode="auto">
            <a:xfrm>
              <a:off x="868362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4"/>
            <p:cNvSpPr>
              <a:spLocks/>
            </p:cNvSpPr>
            <p:nvPr/>
          </p:nvSpPr>
          <p:spPr bwMode="auto">
            <a:xfrm>
              <a:off x="7531100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05"/>
            <p:cNvSpPr>
              <a:spLocks/>
            </p:cNvSpPr>
            <p:nvPr/>
          </p:nvSpPr>
          <p:spPr bwMode="auto">
            <a:xfrm>
              <a:off x="8483600" y="923925"/>
              <a:ext cx="657225" cy="460375"/>
            </a:xfrm>
            <a:custGeom>
              <a:avLst/>
              <a:gdLst>
                <a:gd name="T0" fmla="*/ 0 w 414"/>
                <a:gd name="T1" fmla="*/ 290 h 290"/>
                <a:gd name="T2" fmla="*/ 281 w 414"/>
                <a:gd name="T3" fmla="*/ 290 h 290"/>
                <a:gd name="T4" fmla="*/ 414 w 414"/>
                <a:gd name="T5" fmla="*/ 4 h 290"/>
                <a:gd name="T6" fmla="*/ 414 w 414"/>
                <a:gd name="T7" fmla="*/ 0 h 290"/>
                <a:gd name="T8" fmla="*/ 136 w 414"/>
                <a:gd name="T9" fmla="*/ 0 h 290"/>
                <a:gd name="T10" fmla="*/ 0 w 414"/>
                <a:gd name="T11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290">
                  <a:moveTo>
                    <a:pt x="0" y="290"/>
                  </a:moveTo>
                  <a:lnTo>
                    <a:pt x="281" y="290"/>
                  </a:lnTo>
                  <a:lnTo>
                    <a:pt x="414" y="4"/>
                  </a:lnTo>
                  <a:lnTo>
                    <a:pt x="414" y="0"/>
                  </a:lnTo>
                  <a:lnTo>
                    <a:pt x="13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6"/>
            <p:cNvSpPr>
              <a:spLocks/>
            </p:cNvSpPr>
            <p:nvPr/>
          </p:nvSpPr>
          <p:spPr bwMode="auto">
            <a:xfrm>
              <a:off x="-58738" y="923925"/>
              <a:ext cx="192088" cy="412750"/>
            </a:xfrm>
            <a:custGeom>
              <a:avLst/>
              <a:gdLst>
                <a:gd name="T0" fmla="*/ 121 w 121"/>
                <a:gd name="T1" fmla="*/ 0 h 260"/>
                <a:gd name="T2" fmla="*/ 0 w 121"/>
                <a:gd name="T3" fmla="*/ 0 h 260"/>
                <a:gd name="T4" fmla="*/ 0 w 121"/>
                <a:gd name="T5" fmla="*/ 260 h 260"/>
                <a:gd name="T6" fmla="*/ 121 w 12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60">
                  <a:moveTo>
                    <a:pt x="121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07"/>
            <p:cNvSpPr>
              <a:spLocks/>
            </p:cNvSpPr>
            <p:nvPr/>
          </p:nvSpPr>
          <p:spPr bwMode="auto">
            <a:xfrm>
              <a:off x="363537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08"/>
            <p:cNvSpPr>
              <a:spLocks/>
            </p:cNvSpPr>
            <p:nvPr/>
          </p:nvSpPr>
          <p:spPr bwMode="auto">
            <a:xfrm>
              <a:off x="13144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09"/>
            <p:cNvSpPr>
              <a:spLocks/>
            </p:cNvSpPr>
            <p:nvPr/>
          </p:nvSpPr>
          <p:spPr bwMode="auto">
            <a:xfrm>
              <a:off x="22669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10"/>
            <p:cNvSpPr>
              <a:spLocks/>
            </p:cNvSpPr>
            <p:nvPr/>
          </p:nvSpPr>
          <p:spPr bwMode="auto">
            <a:xfrm>
              <a:off x="3219450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11"/>
            <p:cNvSpPr>
              <a:spLocks/>
            </p:cNvSpPr>
            <p:nvPr/>
          </p:nvSpPr>
          <p:spPr bwMode="auto">
            <a:xfrm>
              <a:off x="41703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12"/>
            <p:cNvSpPr>
              <a:spLocks/>
            </p:cNvSpPr>
            <p:nvPr/>
          </p:nvSpPr>
          <p:spPr bwMode="auto">
            <a:xfrm>
              <a:off x="51228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13"/>
            <p:cNvSpPr>
              <a:spLocks/>
            </p:cNvSpPr>
            <p:nvPr/>
          </p:nvSpPr>
          <p:spPr bwMode="auto">
            <a:xfrm>
              <a:off x="60737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14"/>
            <p:cNvSpPr>
              <a:spLocks/>
            </p:cNvSpPr>
            <p:nvPr/>
          </p:nvSpPr>
          <p:spPr bwMode="auto">
            <a:xfrm>
              <a:off x="70262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15"/>
            <p:cNvSpPr>
              <a:spLocks/>
            </p:cNvSpPr>
            <p:nvPr/>
          </p:nvSpPr>
          <p:spPr bwMode="auto">
            <a:xfrm>
              <a:off x="7978775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6"/>
            <p:cNvSpPr>
              <a:spLocks/>
            </p:cNvSpPr>
            <p:nvPr/>
          </p:nvSpPr>
          <p:spPr bwMode="auto">
            <a:xfrm>
              <a:off x="8929687" y="930275"/>
              <a:ext cx="211138" cy="454025"/>
            </a:xfrm>
            <a:custGeom>
              <a:avLst/>
              <a:gdLst>
                <a:gd name="T0" fmla="*/ 0 w 133"/>
                <a:gd name="T1" fmla="*/ 286 h 286"/>
                <a:gd name="T2" fmla="*/ 133 w 133"/>
                <a:gd name="T3" fmla="*/ 286 h 286"/>
                <a:gd name="T4" fmla="*/ 133 w 133"/>
                <a:gd name="T5" fmla="*/ 0 h 286"/>
                <a:gd name="T6" fmla="*/ 0 w 133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86">
                  <a:moveTo>
                    <a:pt x="0" y="286"/>
                  </a:moveTo>
                  <a:lnTo>
                    <a:pt x="133" y="286"/>
                  </a:lnTo>
                  <a:lnTo>
                    <a:pt x="133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gray rectangle"/>
          <p:cNvSpPr/>
          <p:nvPr/>
        </p:nvSpPr>
        <p:spPr>
          <a:xfrm>
            <a:off x="-24545" y="6385748"/>
            <a:ext cx="9225148" cy="471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7" name="construction tape 1"/>
          <p:cNvGrpSpPr/>
          <p:nvPr/>
        </p:nvGrpSpPr>
        <p:grpSpPr>
          <a:xfrm rot="21197013">
            <a:off x="-270968" y="5046600"/>
            <a:ext cx="12188826" cy="457202"/>
            <a:chOff x="-4" y="-39690"/>
            <a:chExt cx="12188826" cy="457202"/>
          </a:xfrm>
        </p:grpSpPr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1" name="construction tape 1"/>
          <p:cNvGrpSpPr/>
          <p:nvPr/>
        </p:nvGrpSpPr>
        <p:grpSpPr>
          <a:xfrm rot="418015">
            <a:off x="-1538805" y="2913428"/>
            <a:ext cx="12188825" cy="457203"/>
            <a:chOff x="0" y="-39691"/>
            <a:chExt cx="12188825" cy="457203"/>
          </a:xfrm>
        </p:grpSpPr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52927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17"/>
            <p:cNvSpPr>
              <a:spLocks/>
            </p:cNvSpPr>
            <p:nvPr/>
          </p:nvSpPr>
          <p:spPr bwMode="auto">
            <a:xfrm>
              <a:off x="62388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18"/>
            <p:cNvSpPr>
              <a:spLocks/>
            </p:cNvSpPr>
            <p:nvPr/>
          </p:nvSpPr>
          <p:spPr bwMode="auto">
            <a:xfrm>
              <a:off x="71850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43465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15081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5619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22"/>
            <p:cNvSpPr>
              <a:spLocks/>
            </p:cNvSpPr>
            <p:nvPr/>
          </p:nvSpPr>
          <p:spPr bwMode="auto">
            <a:xfrm>
              <a:off x="0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23"/>
            <p:cNvSpPr>
              <a:spLocks/>
            </p:cNvSpPr>
            <p:nvPr/>
          </p:nvSpPr>
          <p:spPr bwMode="auto">
            <a:xfrm>
              <a:off x="81311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24"/>
            <p:cNvSpPr>
              <a:spLocks/>
            </p:cNvSpPr>
            <p:nvPr/>
          </p:nvSpPr>
          <p:spPr bwMode="auto">
            <a:xfrm>
              <a:off x="34004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25"/>
            <p:cNvSpPr>
              <a:spLocks/>
            </p:cNvSpPr>
            <p:nvPr/>
          </p:nvSpPr>
          <p:spPr bwMode="auto">
            <a:xfrm>
              <a:off x="24542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26"/>
            <p:cNvSpPr>
              <a:spLocks/>
            </p:cNvSpPr>
            <p:nvPr/>
          </p:nvSpPr>
          <p:spPr bwMode="auto">
            <a:xfrm>
              <a:off x="90773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27"/>
            <p:cNvSpPr>
              <a:spLocks/>
            </p:cNvSpPr>
            <p:nvPr/>
          </p:nvSpPr>
          <p:spPr bwMode="auto">
            <a:xfrm>
              <a:off x="100234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28"/>
            <p:cNvSpPr>
              <a:spLocks/>
            </p:cNvSpPr>
            <p:nvPr/>
          </p:nvSpPr>
          <p:spPr bwMode="auto">
            <a:xfrm>
              <a:off x="11915775" y="-39691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29"/>
            <p:cNvSpPr>
              <a:spLocks/>
            </p:cNvSpPr>
            <p:nvPr/>
          </p:nvSpPr>
          <p:spPr bwMode="auto">
            <a:xfrm>
              <a:off x="109696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30"/>
            <p:cNvSpPr>
              <a:spLocks/>
            </p:cNvSpPr>
            <p:nvPr/>
          </p:nvSpPr>
          <p:spPr bwMode="auto">
            <a:xfrm>
              <a:off x="603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31"/>
            <p:cNvSpPr>
              <a:spLocks/>
            </p:cNvSpPr>
            <p:nvPr/>
          </p:nvSpPr>
          <p:spPr bwMode="auto">
            <a:xfrm>
              <a:off x="10064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32"/>
            <p:cNvSpPr>
              <a:spLocks/>
            </p:cNvSpPr>
            <p:nvPr/>
          </p:nvSpPr>
          <p:spPr bwMode="auto">
            <a:xfrm>
              <a:off x="19526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33"/>
            <p:cNvSpPr>
              <a:spLocks/>
            </p:cNvSpPr>
            <p:nvPr/>
          </p:nvSpPr>
          <p:spPr bwMode="auto">
            <a:xfrm>
              <a:off x="28987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34"/>
            <p:cNvSpPr>
              <a:spLocks/>
            </p:cNvSpPr>
            <p:nvPr/>
          </p:nvSpPr>
          <p:spPr bwMode="auto">
            <a:xfrm>
              <a:off x="38449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5"/>
            <p:cNvSpPr>
              <a:spLocks/>
            </p:cNvSpPr>
            <p:nvPr/>
          </p:nvSpPr>
          <p:spPr bwMode="auto">
            <a:xfrm>
              <a:off x="47910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36"/>
            <p:cNvSpPr>
              <a:spLocks/>
            </p:cNvSpPr>
            <p:nvPr/>
          </p:nvSpPr>
          <p:spPr bwMode="auto">
            <a:xfrm>
              <a:off x="57372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37"/>
            <p:cNvSpPr>
              <a:spLocks/>
            </p:cNvSpPr>
            <p:nvPr/>
          </p:nvSpPr>
          <p:spPr bwMode="auto">
            <a:xfrm>
              <a:off x="66833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38"/>
            <p:cNvSpPr>
              <a:spLocks/>
            </p:cNvSpPr>
            <p:nvPr/>
          </p:nvSpPr>
          <p:spPr bwMode="auto">
            <a:xfrm>
              <a:off x="76295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39"/>
            <p:cNvSpPr>
              <a:spLocks/>
            </p:cNvSpPr>
            <p:nvPr/>
          </p:nvSpPr>
          <p:spPr bwMode="auto">
            <a:xfrm>
              <a:off x="85756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40"/>
            <p:cNvSpPr>
              <a:spLocks/>
            </p:cNvSpPr>
            <p:nvPr/>
          </p:nvSpPr>
          <p:spPr bwMode="auto">
            <a:xfrm>
              <a:off x="95218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41"/>
            <p:cNvSpPr>
              <a:spLocks/>
            </p:cNvSpPr>
            <p:nvPr/>
          </p:nvSpPr>
          <p:spPr bwMode="auto">
            <a:xfrm>
              <a:off x="104679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9" name="construction tape 1"/>
          <p:cNvGrpSpPr/>
          <p:nvPr/>
        </p:nvGrpSpPr>
        <p:grpSpPr>
          <a:xfrm rot="21197013">
            <a:off x="-1501787" y="780257"/>
            <a:ext cx="12188826" cy="457202"/>
            <a:chOff x="-4" y="-39690"/>
            <a:chExt cx="12188826" cy="457202"/>
          </a:xfrm>
        </p:grpSpPr>
        <p:sp>
          <p:nvSpPr>
            <p:cNvPr id="90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6" name="point one"/>
          <p:cNvSpPr txBox="1"/>
          <p:nvPr/>
        </p:nvSpPr>
        <p:spPr>
          <a:xfrm>
            <a:off x="5014790" y="613718"/>
            <a:ext cx="35661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Insulators of electricity do not let electrons move as freely:</a:t>
            </a:r>
          </a:p>
          <a:p>
            <a:pPr marL="342900" indent="-342900">
              <a:buFont typeface="Comic Sans MS" panose="030F0702030302020204" pitchFamily="66" charset="0"/>
              <a:buChar char="•"/>
            </a:pPr>
            <a:endParaRPr 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Glass</a:t>
            </a:r>
          </a:p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Porcelain</a:t>
            </a:r>
          </a:p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Plastic</a:t>
            </a:r>
          </a:p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Cloth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9" y="804619"/>
            <a:ext cx="4214131" cy="48500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4276" y="3714357"/>
            <a:ext cx="3153593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an insulator?</a:t>
            </a:r>
            <a:endParaRPr lang="en-US" sz="43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" name="gray rectangle"/>
          <p:cNvSpPr/>
          <p:nvPr/>
        </p:nvSpPr>
        <p:spPr>
          <a:xfrm>
            <a:off x="127855" y="6538148"/>
            <a:ext cx="9225148" cy="471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onstruction tape 1"/>
          <p:cNvGrpSpPr/>
          <p:nvPr/>
        </p:nvGrpSpPr>
        <p:grpSpPr>
          <a:xfrm>
            <a:off x="-19826" y="6149346"/>
            <a:ext cx="9202738" cy="460375"/>
            <a:chOff x="-58738" y="923925"/>
            <a:chExt cx="9202738" cy="460375"/>
          </a:xfrm>
        </p:grpSpPr>
        <p:sp>
          <p:nvSpPr>
            <p:cNvPr id="18" name="Freeform 95"/>
            <p:cNvSpPr>
              <a:spLocks/>
            </p:cNvSpPr>
            <p:nvPr/>
          </p:nvSpPr>
          <p:spPr bwMode="auto">
            <a:xfrm>
              <a:off x="9140825" y="923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6"/>
            <p:cNvSpPr>
              <a:spLocks/>
            </p:cNvSpPr>
            <p:nvPr/>
          </p:nvSpPr>
          <p:spPr bwMode="auto">
            <a:xfrm>
              <a:off x="3724275" y="923925"/>
              <a:ext cx="660400" cy="460375"/>
            </a:xfrm>
            <a:custGeom>
              <a:avLst/>
              <a:gdLst>
                <a:gd name="T0" fmla="*/ 136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6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6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7"/>
            <p:cNvSpPr>
              <a:spLocks/>
            </p:cNvSpPr>
            <p:nvPr/>
          </p:nvSpPr>
          <p:spPr bwMode="auto">
            <a:xfrm>
              <a:off x="4675187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98"/>
            <p:cNvSpPr>
              <a:spLocks/>
            </p:cNvSpPr>
            <p:nvPr/>
          </p:nvSpPr>
          <p:spPr bwMode="auto">
            <a:xfrm>
              <a:off x="5627687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99"/>
            <p:cNvSpPr>
              <a:spLocks/>
            </p:cNvSpPr>
            <p:nvPr/>
          </p:nvSpPr>
          <p:spPr bwMode="auto">
            <a:xfrm>
              <a:off x="2771775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-58738" y="923925"/>
              <a:ext cx="636588" cy="460375"/>
            </a:xfrm>
            <a:custGeom>
              <a:avLst/>
              <a:gdLst>
                <a:gd name="T0" fmla="*/ 401 w 401"/>
                <a:gd name="T1" fmla="*/ 0 h 290"/>
                <a:gd name="T2" fmla="*/ 121 w 401"/>
                <a:gd name="T3" fmla="*/ 0 h 290"/>
                <a:gd name="T4" fmla="*/ 0 w 401"/>
                <a:gd name="T5" fmla="*/ 260 h 290"/>
                <a:gd name="T6" fmla="*/ 0 w 401"/>
                <a:gd name="T7" fmla="*/ 290 h 290"/>
                <a:gd name="T8" fmla="*/ 266 w 401"/>
                <a:gd name="T9" fmla="*/ 290 h 290"/>
                <a:gd name="T10" fmla="*/ 401 w 40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90">
                  <a:moveTo>
                    <a:pt x="401" y="0"/>
                  </a:moveTo>
                  <a:lnTo>
                    <a:pt x="121" y="0"/>
                  </a:lnTo>
                  <a:lnTo>
                    <a:pt x="0" y="260"/>
                  </a:lnTo>
                  <a:lnTo>
                    <a:pt x="0" y="290"/>
                  </a:lnTo>
                  <a:lnTo>
                    <a:pt x="266" y="29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1"/>
            <p:cNvSpPr>
              <a:spLocks/>
            </p:cNvSpPr>
            <p:nvPr/>
          </p:nvSpPr>
          <p:spPr bwMode="auto">
            <a:xfrm>
              <a:off x="6578600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02"/>
            <p:cNvSpPr>
              <a:spLocks/>
            </p:cNvSpPr>
            <p:nvPr/>
          </p:nvSpPr>
          <p:spPr bwMode="auto">
            <a:xfrm>
              <a:off x="1819275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3"/>
            <p:cNvSpPr>
              <a:spLocks/>
            </p:cNvSpPr>
            <p:nvPr/>
          </p:nvSpPr>
          <p:spPr bwMode="auto">
            <a:xfrm>
              <a:off x="868362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4"/>
            <p:cNvSpPr>
              <a:spLocks/>
            </p:cNvSpPr>
            <p:nvPr/>
          </p:nvSpPr>
          <p:spPr bwMode="auto">
            <a:xfrm>
              <a:off x="7531100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05"/>
            <p:cNvSpPr>
              <a:spLocks/>
            </p:cNvSpPr>
            <p:nvPr/>
          </p:nvSpPr>
          <p:spPr bwMode="auto">
            <a:xfrm>
              <a:off x="8483600" y="923925"/>
              <a:ext cx="657225" cy="460375"/>
            </a:xfrm>
            <a:custGeom>
              <a:avLst/>
              <a:gdLst>
                <a:gd name="T0" fmla="*/ 0 w 414"/>
                <a:gd name="T1" fmla="*/ 290 h 290"/>
                <a:gd name="T2" fmla="*/ 281 w 414"/>
                <a:gd name="T3" fmla="*/ 290 h 290"/>
                <a:gd name="T4" fmla="*/ 414 w 414"/>
                <a:gd name="T5" fmla="*/ 4 h 290"/>
                <a:gd name="T6" fmla="*/ 414 w 414"/>
                <a:gd name="T7" fmla="*/ 0 h 290"/>
                <a:gd name="T8" fmla="*/ 136 w 414"/>
                <a:gd name="T9" fmla="*/ 0 h 290"/>
                <a:gd name="T10" fmla="*/ 0 w 414"/>
                <a:gd name="T11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290">
                  <a:moveTo>
                    <a:pt x="0" y="290"/>
                  </a:moveTo>
                  <a:lnTo>
                    <a:pt x="281" y="290"/>
                  </a:lnTo>
                  <a:lnTo>
                    <a:pt x="414" y="4"/>
                  </a:lnTo>
                  <a:lnTo>
                    <a:pt x="414" y="0"/>
                  </a:lnTo>
                  <a:lnTo>
                    <a:pt x="13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6"/>
            <p:cNvSpPr>
              <a:spLocks/>
            </p:cNvSpPr>
            <p:nvPr/>
          </p:nvSpPr>
          <p:spPr bwMode="auto">
            <a:xfrm>
              <a:off x="-58738" y="923925"/>
              <a:ext cx="192088" cy="412750"/>
            </a:xfrm>
            <a:custGeom>
              <a:avLst/>
              <a:gdLst>
                <a:gd name="T0" fmla="*/ 121 w 121"/>
                <a:gd name="T1" fmla="*/ 0 h 260"/>
                <a:gd name="T2" fmla="*/ 0 w 121"/>
                <a:gd name="T3" fmla="*/ 0 h 260"/>
                <a:gd name="T4" fmla="*/ 0 w 121"/>
                <a:gd name="T5" fmla="*/ 260 h 260"/>
                <a:gd name="T6" fmla="*/ 121 w 12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60">
                  <a:moveTo>
                    <a:pt x="121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07"/>
            <p:cNvSpPr>
              <a:spLocks/>
            </p:cNvSpPr>
            <p:nvPr/>
          </p:nvSpPr>
          <p:spPr bwMode="auto">
            <a:xfrm>
              <a:off x="363537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08"/>
            <p:cNvSpPr>
              <a:spLocks/>
            </p:cNvSpPr>
            <p:nvPr/>
          </p:nvSpPr>
          <p:spPr bwMode="auto">
            <a:xfrm>
              <a:off x="13144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09"/>
            <p:cNvSpPr>
              <a:spLocks/>
            </p:cNvSpPr>
            <p:nvPr/>
          </p:nvSpPr>
          <p:spPr bwMode="auto">
            <a:xfrm>
              <a:off x="22669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10"/>
            <p:cNvSpPr>
              <a:spLocks/>
            </p:cNvSpPr>
            <p:nvPr/>
          </p:nvSpPr>
          <p:spPr bwMode="auto">
            <a:xfrm>
              <a:off x="3219450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11"/>
            <p:cNvSpPr>
              <a:spLocks/>
            </p:cNvSpPr>
            <p:nvPr/>
          </p:nvSpPr>
          <p:spPr bwMode="auto">
            <a:xfrm>
              <a:off x="41703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12"/>
            <p:cNvSpPr>
              <a:spLocks/>
            </p:cNvSpPr>
            <p:nvPr/>
          </p:nvSpPr>
          <p:spPr bwMode="auto">
            <a:xfrm>
              <a:off x="51228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13"/>
            <p:cNvSpPr>
              <a:spLocks/>
            </p:cNvSpPr>
            <p:nvPr/>
          </p:nvSpPr>
          <p:spPr bwMode="auto">
            <a:xfrm>
              <a:off x="60737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14"/>
            <p:cNvSpPr>
              <a:spLocks/>
            </p:cNvSpPr>
            <p:nvPr/>
          </p:nvSpPr>
          <p:spPr bwMode="auto">
            <a:xfrm>
              <a:off x="70262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15"/>
            <p:cNvSpPr>
              <a:spLocks/>
            </p:cNvSpPr>
            <p:nvPr/>
          </p:nvSpPr>
          <p:spPr bwMode="auto">
            <a:xfrm>
              <a:off x="7978775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6"/>
            <p:cNvSpPr>
              <a:spLocks/>
            </p:cNvSpPr>
            <p:nvPr/>
          </p:nvSpPr>
          <p:spPr bwMode="auto">
            <a:xfrm>
              <a:off x="8929687" y="930275"/>
              <a:ext cx="211138" cy="454025"/>
            </a:xfrm>
            <a:custGeom>
              <a:avLst/>
              <a:gdLst>
                <a:gd name="T0" fmla="*/ 0 w 133"/>
                <a:gd name="T1" fmla="*/ 286 h 286"/>
                <a:gd name="T2" fmla="*/ 133 w 133"/>
                <a:gd name="T3" fmla="*/ 286 h 286"/>
                <a:gd name="T4" fmla="*/ 133 w 133"/>
                <a:gd name="T5" fmla="*/ 0 h 286"/>
                <a:gd name="T6" fmla="*/ 0 w 133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86">
                  <a:moveTo>
                    <a:pt x="0" y="286"/>
                  </a:moveTo>
                  <a:lnTo>
                    <a:pt x="133" y="286"/>
                  </a:lnTo>
                  <a:lnTo>
                    <a:pt x="133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gray rectangle"/>
          <p:cNvSpPr/>
          <p:nvPr/>
        </p:nvSpPr>
        <p:spPr>
          <a:xfrm>
            <a:off x="-24545" y="6385748"/>
            <a:ext cx="9225148" cy="471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7" name="construction tape 1"/>
          <p:cNvGrpSpPr/>
          <p:nvPr/>
        </p:nvGrpSpPr>
        <p:grpSpPr>
          <a:xfrm rot="21197013">
            <a:off x="-270968" y="5046600"/>
            <a:ext cx="12188826" cy="457202"/>
            <a:chOff x="-4" y="-39690"/>
            <a:chExt cx="12188826" cy="457202"/>
          </a:xfrm>
        </p:grpSpPr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1" name="construction tape 1"/>
          <p:cNvGrpSpPr/>
          <p:nvPr/>
        </p:nvGrpSpPr>
        <p:grpSpPr>
          <a:xfrm rot="418015">
            <a:off x="-1538805" y="2913428"/>
            <a:ext cx="12188825" cy="457203"/>
            <a:chOff x="0" y="-39691"/>
            <a:chExt cx="12188825" cy="457203"/>
          </a:xfrm>
        </p:grpSpPr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52927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17"/>
            <p:cNvSpPr>
              <a:spLocks/>
            </p:cNvSpPr>
            <p:nvPr/>
          </p:nvSpPr>
          <p:spPr bwMode="auto">
            <a:xfrm>
              <a:off x="62388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18"/>
            <p:cNvSpPr>
              <a:spLocks/>
            </p:cNvSpPr>
            <p:nvPr/>
          </p:nvSpPr>
          <p:spPr bwMode="auto">
            <a:xfrm>
              <a:off x="71850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43465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15081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5619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22"/>
            <p:cNvSpPr>
              <a:spLocks/>
            </p:cNvSpPr>
            <p:nvPr/>
          </p:nvSpPr>
          <p:spPr bwMode="auto">
            <a:xfrm>
              <a:off x="0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23"/>
            <p:cNvSpPr>
              <a:spLocks/>
            </p:cNvSpPr>
            <p:nvPr/>
          </p:nvSpPr>
          <p:spPr bwMode="auto">
            <a:xfrm>
              <a:off x="81311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24"/>
            <p:cNvSpPr>
              <a:spLocks/>
            </p:cNvSpPr>
            <p:nvPr/>
          </p:nvSpPr>
          <p:spPr bwMode="auto">
            <a:xfrm>
              <a:off x="34004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25"/>
            <p:cNvSpPr>
              <a:spLocks/>
            </p:cNvSpPr>
            <p:nvPr/>
          </p:nvSpPr>
          <p:spPr bwMode="auto">
            <a:xfrm>
              <a:off x="24542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26"/>
            <p:cNvSpPr>
              <a:spLocks/>
            </p:cNvSpPr>
            <p:nvPr/>
          </p:nvSpPr>
          <p:spPr bwMode="auto">
            <a:xfrm>
              <a:off x="90773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27"/>
            <p:cNvSpPr>
              <a:spLocks/>
            </p:cNvSpPr>
            <p:nvPr/>
          </p:nvSpPr>
          <p:spPr bwMode="auto">
            <a:xfrm>
              <a:off x="100234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28"/>
            <p:cNvSpPr>
              <a:spLocks/>
            </p:cNvSpPr>
            <p:nvPr/>
          </p:nvSpPr>
          <p:spPr bwMode="auto">
            <a:xfrm>
              <a:off x="11915775" y="-39691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29"/>
            <p:cNvSpPr>
              <a:spLocks/>
            </p:cNvSpPr>
            <p:nvPr/>
          </p:nvSpPr>
          <p:spPr bwMode="auto">
            <a:xfrm>
              <a:off x="109696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30"/>
            <p:cNvSpPr>
              <a:spLocks/>
            </p:cNvSpPr>
            <p:nvPr/>
          </p:nvSpPr>
          <p:spPr bwMode="auto">
            <a:xfrm>
              <a:off x="603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31"/>
            <p:cNvSpPr>
              <a:spLocks/>
            </p:cNvSpPr>
            <p:nvPr/>
          </p:nvSpPr>
          <p:spPr bwMode="auto">
            <a:xfrm>
              <a:off x="10064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32"/>
            <p:cNvSpPr>
              <a:spLocks/>
            </p:cNvSpPr>
            <p:nvPr/>
          </p:nvSpPr>
          <p:spPr bwMode="auto">
            <a:xfrm>
              <a:off x="19526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33"/>
            <p:cNvSpPr>
              <a:spLocks/>
            </p:cNvSpPr>
            <p:nvPr/>
          </p:nvSpPr>
          <p:spPr bwMode="auto">
            <a:xfrm>
              <a:off x="28987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34"/>
            <p:cNvSpPr>
              <a:spLocks/>
            </p:cNvSpPr>
            <p:nvPr/>
          </p:nvSpPr>
          <p:spPr bwMode="auto">
            <a:xfrm>
              <a:off x="38449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5"/>
            <p:cNvSpPr>
              <a:spLocks/>
            </p:cNvSpPr>
            <p:nvPr/>
          </p:nvSpPr>
          <p:spPr bwMode="auto">
            <a:xfrm>
              <a:off x="47910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36"/>
            <p:cNvSpPr>
              <a:spLocks/>
            </p:cNvSpPr>
            <p:nvPr/>
          </p:nvSpPr>
          <p:spPr bwMode="auto">
            <a:xfrm>
              <a:off x="57372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37"/>
            <p:cNvSpPr>
              <a:spLocks/>
            </p:cNvSpPr>
            <p:nvPr/>
          </p:nvSpPr>
          <p:spPr bwMode="auto">
            <a:xfrm>
              <a:off x="66833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38"/>
            <p:cNvSpPr>
              <a:spLocks/>
            </p:cNvSpPr>
            <p:nvPr/>
          </p:nvSpPr>
          <p:spPr bwMode="auto">
            <a:xfrm>
              <a:off x="76295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39"/>
            <p:cNvSpPr>
              <a:spLocks/>
            </p:cNvSpPr>
            <p:nvPr/>
          </p:nvSpPr>
          <p:spPr bwMode="auto">
            <a:xfrm>
              <a:off x="85756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40"/>
            <p:cNvSpPr>
              <a:spLocks/>
            </p:cNvSpPr>
            <p:nvPr/>
          </p:nvSpPr>
          <p:spPr bwMode="auto">
            <a:xfrm>
              <a:off x="95218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41"/>
            <p:cNvSpPr>
              <a:spLocks/>
            </p:cNvSpPr>
            <p:nvPr/>
          </p:nvSpPr>
          <p:spPr bwMode="auto">
            <a:xfrm>
              <a:off x="104679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9" name="construction tape 1"/>
          <p:cNvGrpSpPr/>
          <p:nvPr/>
        </p:nvGrpSpPr>
        <p:grpSpPr>
          <a:xfrm rot="21197013">
            <a:off x="-1501787" y="780257"/>
            <a:ext cx="12188826" cy="457202"/>
            <a:chOff x="-4" y="-39690"/>
            <a:chExt cx="12188826" cy="457202"/>
          </a:xfrm>
        </p:grpSpPr>
        <p:sp>
          <p:nvSpPr>
            <p:cNvPr id="90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6" name="point one"/>
          <p:cNvSpPr txBox="1"/>
          <p:nvPr/>
        </p:nvSpPr>
        <p:spPr>
          <a:xfrm>
            <a:off x="4470014" y="222248"/>
            <a:ext cx="409249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Think of electrical current like a current of water.</a:t>
            </a:r>
            <a:endParaRPr 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Comic Sans MS" panose="030F0702030302020204" pitchFamily="66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 trickle of water won’t feel very strong but a crashing wave can knock you off your feet.</a:t>
            </a:r>
          </a:p>
          <a:p>
            <a:pPr marL="342900" indent="-342900">
              <a:buFont typeface="Comic Sans MS" panose="030F0702030302020204" pitchFamily="66" charset="0"/>
              <a:buChar char="•"/>
            </a:pPr>
            <a:endParaRPr 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Just like:</a:t>
            </a:r>
          </a:p>
          <a:p>
            <a:endParaRPr 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 tiny electrical current may give you a static charge.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 stronger electrical current can hurt or kill you.</a:t>
            </a:r>
          </a:p>
          <a:p>
            <a:endParaRPr 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9" y="804619"/>
            <a:ext cx="4214131" cy="4474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291" y="3594647"/>
            <a:ext cx="3492597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sz="3500" b="0" cap="none" spc="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an electricity hurt you?</a:t>
            </a:r>
            <a:endParaRPr lang="en-US" sz="35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" name="gray rectangle"/>
          <p:cNvSpPr/>
          <p:nvPr/>
        </p:nvSpPr>
        <p:spPr>
          <a:xfrm>
            <a:off x="127855" y="6538148"/>
            <a:ext cx="9225148" cy="471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onstruction tape 1"/>
          <p:cNvGrpSpPr/>
          <p:nvPr/>
        </p:nvGrpSpPr>
        <p:grpSpPr>
          <a:xfrm>
            <a:off x="-19826" y="6149346"/>
            <a:ext cx="9202738" cy="460375"/>
            <a:chOff x="-58738" y="923925"/>
            <a:chExt cx="9202738" cy="460375"/>
          </a:xfrm>
        </p:grpSpPr>
        <p:sp>
          <p:nvSpPr>
            <p:cNvPr id="18" name="Freeform 95"/>
            <p:cNvSpPr>
              <a:spLocks/>
            </p:cNvSpPr>
            <p:nvPr/>
          </p:nvSpPr>
          <p:spPr bwMode="auto">
            <a:xfrm>
              <a:off x="9140825" y="923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6"/>
            <p:cNvSpPr>
              <a:spLocks/>
            </p:cNvSpPr>
            <p:nvPr/>
          </p:nvSpPr>
          <p:spPr bwMode="auto">
            <a:xfrm>
              <a:off x="3724275" y="923925"/>
              <a:ext cx="660400" cy="460375"/>
            </a:xfrm>
            <a:custGeom>
              <a:avLst/>
              <a:gdLst>
                <a:gd name="T0" fmla="*/ 136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6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6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7"/>
            <p:cNvSpPr>
              <a:spLocks/>
            </p:cNvSpPr>
            <p:nvPr/>
          </p:nvSpPr>
          <p:spPr bwMode="auto">
            <a:xfrm>
              <a:off x="4675187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98"/>
            <p:cNvSpPr>
              <a:spLocks/>
            </p:cNvSpPr>
            <p:nvPr/>
          </p:nvSpPr>
          <p:spPr bwMode="auto">
            <a:xfrm>
              <a:off x="5627687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99"/>
            <p:cNvSpPr>
              <a:spLocks/>
            </p:cNvSpPr>
            <p:nvPr/>
          </p:nvSpPr>
          <p:spPr bwMode="auto">
            <a:xfrm>
              <a:off x="2771775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-58738" y="923925"/>
              <a:ext cx="636588" cy="460375"/>
            </a:xfrm>
            <a:custGeom>
              <a:avLst/>
              <a:gdLst>
                <a:gd name="T0" fmla="*/ 401 w 401"/>
                <a:gd name="T1" fmla="*/ 0 h 290"/>
                <a:gd name="T2" fmla="*/ 121 w 401"/>
                <a:gd name="T3" fmla="*/ 0 h 290"/>
                <a:gd name="T4" fmla="*/ 0 w 401"/>
                <a:gd name="T5" fmla="*/ 260 h 290"/>
                <a:gd name="T6" fmla="*/ 0 w 401"/>
                <a:gd name="T7" fmla="*/ 290 h 290"/>
                <a:gd name="T8" fmla="*/ 266 w 401"/>
                <a:gd name="T9" fmla="*/ 290 h 290"/>
                <a:gd name="T10" fmla="*/ 401 w 40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90">
                  <a:moveTo>
                    <a:pt x="401" y="0"/>
                  </a:moveTo>
                  <a:lnTo>
                    <a:pt x="121" y="0"/>
                  </a:lnTo>
                  <a:lnTo>
                    <a:pt x="0" y="260"/>
                  </a:lnTo>
                  <a:lnTo>
                    <a:pt x="0" y="290"/>
                  </a:lnTo>
                  <a:lnTo>
                    <a:pt x="266" y="29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1"/>
            <p:cNvSpPr>
              <a:spLocks/>
            </p:cNvSpPr>
            <p:nvPr/>
          </p:nvSpPr>
          <p:spPr bwMode="auto">
            <a:xfrm>
              <a:off x="6578600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02"/>
            <p:cNvSpPr>
              <a:spLocks/>
            </p:cNvSpPr>
            <p:nvPr/>
          </p:nvSpPr>
          <p:spPr bwMode="auto">
            <a:xfrm>
              <a:off x="1819275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3"/>
            <p:cNvSpPr>
              <a:spLocks/>
            </p:cNvSpPr>
            <p:nvPr/>
          </p:nvSpPr>
          <p:spPr bwMode="auto">
            <a:xfrm>
              <a:off x="868362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4"/>
            <p:cNvSpPr>
              <a:spLocks/>
            </p:cNvSpPr>
            <p:nvPr/>
          </p:nvSpPr>
          <p:spPr bwMode="auto">
            <a:xfrm>
              <a:off x="7531100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05"/>
            <p:cNvSpPr>
              <a:spLocks/>
            </p:cNvSpPr>
            <p:nvPr/>
          </p:nvSpPr>
          <p:spPr bwMode="auto">
            <a:xfrm>
              <a:off x="8483600" y="923925"/>
              <a:ext cx="657225" cy="460375"/>
            </a:xfrm>
            <a:custGeom>
              <a:avLst/>
              <a:gdLst>
                <a:gd name="T0" fmla="*/ 0 w 414"/>
                <a:gd name="T1" fmla="*/ 290 h 290"/>
                <a:gd name="T2" fmla="*/ 281 w 414"/>
                <a:gd name="T3" fmla="*/ 290 h 290"/>
                <a:gd name="T4" fmla="*/ 414 w 414"/>
                <a:gd name="T5" fmla="*/ 4 h 290"/>
                <a:gd name="T6" fmla="*/ 414 w 414"/>
                <a:gd name="T7" fmla="*/ 0 h 290"/>
                <a:gd name="T8" fmla="*/ 136 w 414"/>
                <a:gd name="T9" fmla="*/ 0 h 290"/>
                <a:gd name="T10" fmla="*/ 0 w 414"/>
                <a:gd name="T11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290">
                  <a:moveTo>
                    <a:pt x="0" y="290"/>
                  </a:moveTo>
                  <a:lnTo>
                    <a:pt x="281" y="290"/>
                  </a:lnTo>
                  <a:lnTo>
                    <a:pt x="414" y="4"/>
                  </a:lnTo>
                  <a:lnTo>
                    <a:pt x="414" y="0"/>
                  </a:lnTo>
                  <a:lnTo>
                    <a:pt x="13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6"/>
            <p:cNvSpPr>
              <a:spLocks/>
            </p:cNvSpPr>
            <p:nvPr/>
          </p:nvSpPr>
          <p:spPr bwMode="auto">
            <a:xfrm>
              <a:off x="-58738" y="923925"/>
              <a:ext cx="192088" cy="412750"/>
            </a:xfrm>
            <a:custGeom>
              <a:avLst/>
              <a:gdLst>
                <a:gd name="T0" fmla="*/ 121 w 121"/>
                <a:gd name="T1" fmla="*/ 0 h 260"/>
                <a:gd name="T2" fmla="*/ 0 w 121"/>
                <a:gd name="T3" fmla="*/ 0 h 260"/>
                <a:gd name="T4" fmla="*/ 0 w 121"/>
                <a:gd name="T5" fmla="*/ 260 h 260"/>
                <a:gd name="T6" fmla="*/ 121 w 12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60">
                  <a:moveTo>
                    <a:pt x="121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07"/>
            <p:cNvSpPr>
              <a:spLocks/>
            </p:cNvSpPr>
            <p:nvPr/>
          </p:nvSpPr>
          <p:spPr bwMode="auto">
            <a:xfrm>
              <a:off x="363537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08"/>
            <p:cNvSpPr>
              <a:spLocks/>
            </p:cNvSpPr>
            <p:nvPr/>
          </p:nvSpPr>
          <p:spPr bwMode="auto">
            <a:xfrm>
              <a:off x="13144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09"/>
            <p:cNvSpPr>
              <a:spLocks/>
            </p:cNvSpPr>
            <p:nvPr/>
          </p:nvSpPr>
          <p:spPr bwMode="auto">
            <a:xfrm>
              <a:off x="22669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10"/>
            <p:cNvSpPr>
              <a:spLocks/>
            </p:cNvSpPr>
            <p:nvPr/>
          </p:nvSpPr>
          <p:spPr bwMode="auto">
            <a:xfrm>
              <a:off x="3219450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11"/>
            <p:cNvSpPr>
              <a:spLocks/>
            </p:cNvSpPr>
            <p:nvPr/>
          </p:nvSpPr>
          <p:spPr bwMode="auto">
            <a:xfrm>
              <a:off x="41703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12"/>
            <p:cNvSpPr>
              <a:spLocks/>
            </p:cNvSpPr>
            <p:nvPr/>
          </p:nvSpPr>
          <p:spPr bwMode="auto">
            <a:xfrm>
              <a:off x="51228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13"/>
            <p:cNvSpPr>
              <a:spLocks/>
            </p:cNvSpPr>
            <p:nvPr/>
          </p:nvSpPr>
          <p:spPr bwMode="auto">
            <a:xfrm>
              <a:off x="60737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14"/>
            <p:cNvSpPr>
              <a:spLocks/>
            </p:cNvSpPr>
            <p:nvPr/>
          </p:nvSpPr>
          <p:spPr bwMode="auto">
            <a:xfrm>
              <a:off x="70262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15"/>
            <p:cNvSpPr>
              <a:spLocks/>
            </p:cNvSpPr>
            <p:nvPr/>
          </p:nvSpPr>
          <p:spPr bwMode="auto">
            <a:xfrm>
              <a:off x="7978775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6"/>
            <p:cNvSpPr>
              <a:spLocks/>
            </p:cNvSpPr>
            <p:nvPr/>
          </p:nvSpPr>
          <p:spPr bwMode="auto">
            <a:xfrm>
              <a:off x="8929687" y="930275"/>
              <a:ext cx="211138" cy="454025"/>
            </a:xfrm>
            <a:custGeom>
              <a:avLst/>
              <a:gdLst>
                <a:gd name="T0" fmla="*/ 0 w 133"/>
                <a:gd name="T1" fmla="*/ 286 h 286"/>
                <a:gd name="T2" fmla="*/ 133 w 133"/>
                <a:gd name="T3" fmla="*/ 286 h 286"/>
                <a:gd name="T4" fmla="*/ 133 w 133"/>
                <a:gd name="T5" fmla="*/ 0 h 286"/>
                <a:gd name="T6" fmla="*/ 0 w 133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86">
                  <a:moveTo>
                    <a:pt x="0" y="286"/>
                  </a:moveTo>
                  <a:lnTo>
                    <a:pt x="133" y="286"/>
                  </a:lnTo>
                  <a:lnTo>
                    <a:pt x="133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gray rectangle"/>
          <p:cNvSpPr/>
          <p:nvPr/>
        </p:nvSpPr>
        <p:spPr>
          <a:xfrm>
            <a:off x="-24545" y="6385748"/>
            <a:ext cx="9225148" cy="471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7" name="construction tape 1"/>
          <p:cNvGrpSpPr/>
          <p:nvPr/>
        </p:nvGrpSpPr>
        <p:grpSpPr>
          <a:xfrm rot="21197013">
            <a:off x="-270968" y="5046600"/>
            <a:ext cx="12188826" cy="457202"/>
            <a:chOff x="-4" y="-39690"/>
            <a:chExt cx="12188826" cy="457202"/>
          </a:xfrm>
        </p:grpSpPr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1" name="construction tape 1"/>
          <p:cNvGrpSpPr/>
          <p:nvPr/>
        </p:nvGrpSpPr>
        <p:grpSpPr>
          <a:xfrm rot="418015">
            <a:off x="-1538805" y="2913428"/>
            <a:ext cx="12188825" cy="457203"/>
            <a:chOff x="0" y="-39691"/>
            <a:chExt cx="12188825" cy="457203"/>
          </a:xfrm>
        </p:grpSpPr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52927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17"/>
            <p:cNvSpPr>
              <a:spLocks/>
            </p:cNvSpPr>
            <p:nvPr/>
          </p:nvSpPr>
          <p:spPr bwMode="auto">
            <a:xfrm>
              <a:off x="62388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18"/>
            <p:cNvSpPr>
              <a:spLocks/>
            </p:cNvSpPr>
            <p:nvPr/>
          </p:nvSpPr>
          <p:spPr bwMode="auto">
            <a:xfrm>
              <a:off x="71850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43465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15081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5619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22"/>
            <p:cNvSpPr>
              <a:spLocks/>
            </p:cNvSpPr>
            <p:nvPr/>
          </p:nvSpPr>
          <p:spPr bwMode="auto">
            <a:xfrm>
              <a:off x="0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23"/>
            <p:cNvSpPr>
              <a:spLocks/>
            </p:cNvSpPr>
            <p:nvPr/>
          </p:nvSpPr>
          <p:spPr bwMode="auto">
            <a:xfrm>
              <a:off x="81311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24"/>
            <p:cNvSpPr>
              <a:spLocks/>
            </p:cNvSpPr>
            <p:nvPr/>
          </p:nvSpPr>
          <p:spPr bwMode="auto">
            <a:xfrm>
              <a:off x="34004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25"/>
            <p:cNvSpPr>
              <a:spLocks/>
            </p:cNvSpPr>
            <p:nvPr/>
          </p:nvSpPr>
          <p:spPr bwMode="auto">
            <a:xfrm>
              <a:off x="24542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26"/>
            <p:cNvSpPr>
              <a:spLocks/>
            </p:cNvSpPr>
            <p:nvPr/>
          </p:nvSpPr>
          <p:spPr bwMode="auto">
            <a:xfrm>
              <a:off x="90773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27"/>
            <p:cNvSpPr>
              <a:spLocks/>
            </p:cNvSpPr>
            <p:nvPr/>
          </p:nvSpPr>
          <p:spPr bwMode="auto">
            <a:xfrm>
              <a:off x="100234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28"/>
            <p:cNvSpPr>
              <a:spLocks/>
            </p:cNvSpPr>
            <p:nvPr/>
          </p:nvSpPr>
          <p:spPr bwMode="auto">
            <a:xfrm>
              <a:off x="11915775" y="-39691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29"/>
            <p:cNvSpPr>
              <a:spLocks/>
            </p:cNvSpPr>
            <p:nvPr/>
          </p:nvSpPr>
          <p:spPr bwMode="auto">
            <a:xfrm>
              <a:off x="109696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30"/>
            <p:cNvSpPr>
              <a:spLocks/>
            </p:cNvSpPr>
            <p:nvPr/>
          </p:nvSpPr>
          <p:spPr bwMode="auto">
            <a:xfrm>
              <a:off x="603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31"/>
            <p:cNvSpPr>
              <a:spLocks/>
            </p:cNvSpPr>
            <p:nvPr/>
          </p:nvSpPr>
          <p:spPr bwMode="auto">
            <a:xfrm>
              <a:off x="10064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32"/>
            <p:cNvSpPr>
              <a:spLocks/>
            </p:cNvSpPr>
            <p:nvPr/>
          </p:nvSpPr>
          <p:spPr bwMode="auto">
            <a:xfrm>
              <a:off x="19526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33"/>
            <p:cNvSpPr>
              <a:spLocks/>
            </p:cNvSpPr>
            <p:nvPr/>
          </p:nvSpPr>
          <p:spPr bwMode="auto">
            <a:xfrm>
              <a:off x="28987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34"/>
            <p:cNvSpPr>
              <a:spLocks/>
            </p:cNvSpPr>
            <p:nvPr/>
          </p:nvSpPr>
          <p:spPr bwMode="auto">
            <a:xfrm>
              <a:off x="38449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5"/>
            <p:cNvSpPr>
              <a:spLocks/>
            </p:cNvSpPr>
            <p:nvPr/>
          </p:nvSpPr>
          <p:spPr bwMode="auto">
            <a:xfrm>
              <a:off x="47910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36"/>
            <p:cNvSpPr>
              <a:spLocks/>
            </p:cNvSpPr>
            <p:nvPr/>
          </p:nvSpPr>
          <p:spPr bwMode="auto">
            <a:xfrm>
              <a:off x="57372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37"/>
            <p:cNvSpPr>
              <a:spLocks/>
            </p:cNvSpPr>
            <p:nvPr/>
          </p:nvSpPr>
          <p:spPr bwMode="auto">
            <a:xfrm>
              <a:off x="66833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38"/>
            <p:cNvSpPr>
              <a:spLocks/>
            </p:cNvSpPr>
            <p:nvPr/>
          </p:nvSpPr>
          <p:spPr bwMode="auto">
            <a:xfrm>
              <a:off x="76295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39"/>
            <p:cNvSpPr>
              <a:spLocks/>
            </p:cNvSpPr>
            <p:nvPr/>
          </p:nvSpPr>
          <p:spPr bwMode="auto">
            <a:xfrm>
              <a:off x="85756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40"/>
            <p:cNvSpPr>
              <a:spLocks/>
            </p:cNvSpPr>
            <p:nvPr/>
          </p:nvSpPr>
          <p:spPr bwMode="auto">
            <a:xfrm>
              <a:off x="95218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41"/>
            <p:cNvSpPr>
              <a:spLocks/>
            </p:cNvSpPr>
            <p:nvPr/>
          </p:nvSpPr>
          <p:spPr bwMode="auto">
            <a:xfrm>
              <a:off x="104679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9" name="construction tape 1"/>
          <p:cNvGrpSpPr/>
          <p:nvPr/>
        </p:nvGrpSpPr>
        <p:grpSpPr>
          <a:xfrm rot="21197013">
            <a:off x="-1501787" y="780257"/>
            <a:ext cx="12188826" cy="457202"/>
            <a:chOff x="-4" y="-39690"/>
            <a:chExt cx="12188826" cy="457202"/>
          </a:xfrm>
        </p:grpSpPr>
        <p:sp>
          <p:nvSpPr>
            <p:cNvPr id="90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6" name="point one"/>
          <p:cNvSpPr txBox="1"/>
          <p:nvPr/>
        </p:nvSpPr>
        <p:spPr>
          <a:xfrm>
            <a:off x="4470014" y="222248"/>
            <a:ext cx="40924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Electrical wires, cables or lines carry enough electricity to power the homes in an entire neighborhood.  Usually they are safe, but sometimes things can damage them.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Storms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Car Accidents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Tree Limbs 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9" y="804619"/>
            <a:ext cx="4214131" cy="4960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9213" y="3781161"/>
            <a:ext cx="3731482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35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 electrical wires dangerous too?</a:t>
            </a:r>
            <a:endParaRPr lang="en-US" sz="35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" name="gray rectangle"/>
          <p:cNvSpPr/>
          <p:nvPr/>
        </p:nvSpPr>
        <p:spPr>
          <a:xfrm>
            <a:off x="127855" y="6538148"/>
            <a:ext cx="9225148" cy="471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onstruction tape 1"/>
          <p:cNvGrpSpPr/>
          <p:nvPr/>
        </p:nvGrpSpPr>
        <p:grpSpPr>
          <a:xfrm>
            <a:off x="-19826" y="6149346"/>
            <a:ext cx="9202738" cy="460375"/>
            <a:chOff x="-58738" y="923925"/>
            <a:chExt cx="9202738" cy="460375"/>
          </a:xfrm>
        </p:grpSpPr>
        <p:sp>
          <p:nvSpPr>
            <p:cNvPr id="18" name="Freeform 95"/>
            <p:cNvSpPr>
              <a:spLocks/>
            </p:cNvSpPr>
            <p:nvPr/>
          </p:nvSpPr>
          <p:spPr bwMode="auto">
            <a:xfrm>
              <a:off x="9140825" y="923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6"/>
            <p:cNvSpPr>
              <a:spLocks/>
            </p:cNvSpPr>
            <p:nvPr/>
          </p:nvSpPr>
          <p:spPr bwMode="auto">
            <a:xfrm>
              <a:off x="3724275" y="923925"/>
              <a:ext cx="660400" cy="460375"/>
            </a:xfrm>
            <a:custGeom>
              <a:avLst/>
              <a:gdLst>
                <a:gd name="T0" fmla="*/ 136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6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6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7"/>
            <p:cNvSpPr>
              <a:spLocks/>
            </p:cNvSpPr>
            <p:nvPr/>
          </p:nvSpPr>
          <p:spPr bwMode="auto">
            <a:xfrm>
              <a:off x="4675187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98"/>
            <p:cNvSpPr>
              <a:spLocks/>
            </p:cNvSpPr>
            <p:nvPr/>
          </p:nvSpPr>
          <p:spPr bwMode="auto">
            <a:xfrm>
              <a:off x="5627687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99"/>
            <p:cNvSpPr>
              <a:spLocks/>
            </p:cNvSpPr>
            <p:nvPr/>
          </p:nvSpPr>
          <p:spPr bwMode="auto">
            <a:xfrm>
              <a:off x="2771775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-58738" y="923925"/>
              <a:ext cx="636588" cy="460375"/>
            </a:xfrm>
            <a:custGeom>
              <a:avLst/>
              <a:gdLst>
                <a:gd name="T0" fmla="*/ 401 w 401"/>
                <a:gd name="T1" fmla="*/ 0 h 290"/>
                <a:gd name="T2" fmla="*/ 121 w 401"/>
                <a:gd name="T3" fmla="*/ 0 h 290"/>
                <a:gd name="T4" fmla="*/ 0 w 401"/>
                <a:gd name="T5" fmla="*/ 260 h 290"/>
                <a:gd name="T6" fmla="*/ 0 w 401"/>
                <a:gd name="T7" fmla="*/ 290 h 290"/>
                <a:gd name="T8" fmla="*/ 266 w 401"/>
                <a:gd name="T9" fmla="*/ 290 h 290"/>
                <a:gd name="T10" fmla="*/ 401 w 40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90">
                  <a:moveTo>
                    <a:pt x="401" y="0"/>
                  </a:moveTo>
                  <a:lnTo>
                    <a:pt x="121" y="0"/>
                  </a:lnTo>
                  <a:lnTo>
                    <a:pt x="0" y="260"/>
                  </a:lnTo>
                  <a:lnTo>
                    <a:pt x="0" y="290"/>
                  </a:lnTo>
                  <a:lnTo>
                    <a:pt x="266" y="29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1"/>
            <p:cNvSpPr>
              <a:spLocks/>
            </p:cNvSpPr>
            <p:nvPr/>
          </p:nvSpPr>
          <p:spPr bwMode="auto">
            <a:xfrm>
              <a:off x="6578600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02"/>
            <p:cNvSpPr>
              <a:spLocks/>
            </p:cNvSpPr>
            <p:nvPr/>
          </p:nvSpPr>
          <p:spPr bwMode="auto">
            <a:xfrm>
              <a:off x="1819275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3"/>
            <p:cNvSpPr>
              <a:spLocks/>
            </p:cNvSpPr>
            <p:nvPr/>
          </p:nvSpPr>
          <p:spPr bwMode="auto">
            <a:xfrm>
              <a:off x="868362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4"/>
            <p:cNvSpPr>
              <a:spLocks/>
            </p:cNvSpPr>
            <p:nvPr/>
          </p:nvSpPr>
          <p:spPr bwMode="auto">
            <a:xfrm>
              <a:off x="7531100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05"/>
            <p:cNvSpPr>
              <a:spLocks/>
            </p:cNvSpPr>
            <p:nvPr/>
          </p:nvSpPr>
          <p:spPr bwMode="auto">
            <a:xfrm>
              <a:off x="8483600" y="923925"/>
              <a:ext cx="657225" cy="460375"/>
            </a:xfrm>
            <a:custGeom>
              <a:avLst/>
              <a:gdLst>
                <a:gd name="T0" fmla="*/ 0 w 414"/>
                <a:gd name="T1" fmla="*/ 290 h 290"/>
                <a:gd name="T2" fmla="*/ 281 w 414"/>
                <a:gd name="T3" fmla="*/ 290 h 290"/>
                <a:gd name="T4" fmla="*/ 414 w 414"/>
                <a:gd name="T5" fmla="*/ 4 h 290"/>
                <a:gd name="T6" fmla="*/ 414 w 414"/>
                <a:gd name="T7" fmla="*/ 0 h 290"/>
                <a:gd name="T8" fmla="*/ 136 w 414"/>
                <a:gd name="T9" fmla="*/ 0 h 290"/>
                <a:gd name="T10" fmla="*/ 0 w 414"/>
                <a:gd name="T11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290">
                  <a:moveTo>
                    <a:pt x="0" y="290"/>
                  </a:moveTo>
                  <a:lnTo>
                    <a:pt x="281" y="290"/>
                  </a:lnTo>
                  <a:lnTo>
                    <a:pt x="414" y="4"/>
                  </a:lnTo>
                  <a:lnTo>
                    <a:pt x="414" y="0"/>
                  </a:lnTo>
                  <a:lnTo>
                    <a:pt x="13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6"/>
            <p:cNvSpPr>
              <a:spLocks/>
            </p:cNvSpPr>
            <p:nvPr/>
          </p:nvSpPr>
          <p:spPr bwMode="auto">
            <a:xfrm>
              <a:off x="-58738" y="923925"/>
              <a:ext cx="192088" cy="412750"/>
            </a:xfrm>
            <a:custGeom>
              <a:avLst/>
              <a:gdLst>
                <a:gd name="T0" fmla="*/ 121 w 121"/>
                <a:gd name="T1" fmla="*/ 0 h 260"/>
                <a:gd name="T2" fmla="*/ 0 w 121"/>
                <a:gd name="T3" fmla="*/ 0 h 260"/>
                <a:gd name="T4" fmla="*/ 0 w 121"/>
                <a:gd name="T5" fmla="*/ 260 h 260"/>
                <a:gd name="T6" fmla="*/ 121 w 12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60">
                  <a:moveTo>
                    <a:pt x="121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07"/>
            <p:cNvSpPr>
              <a:spLocks/>
            </p:cNvSpPr>
            <p:nvPr/>
          </p:nvSpPr>
          <p:spPr bwMode="auto">
            <a:xfrm>
              <a:off x="363537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08"/>
            <p:cNvSpPr>
              <a:spLocks/>
            </p:cNvSpPr>
            <p:nvPr/>
          </p:nvSpPr>
          <p:spPr bwMode="auto">
            <a:xfrm>
              <a:off x="13144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09"/>
            <p:cNvSpPr>
              <a:spLocks/>
            </p:cNvSpPr>
            <p:nvPr/>
          </p:nvSpPr>
          <p:spPr bwMode="auto">
            <a:xfrm>
              <a:off x="22669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10"/>
            <p:cNvSpPr>
              <a:spLocks/>
            </p:cNvSpPr>
            <p:nvPr/>
          </p:nvSpPr>
          <p:spPr bwMode="auto">
            <a:xfrm>
              <a:off x="3219450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11"/>
            <p:cNvSpPr>
              <a:spLocks/>
            </p:cNvSpPr>
            <p:nvPr/>
          </p:nvSpPr>
          <p:spPr bwMode="auto">
            <a:xfrm>
              <a:off x="41703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12"/>
            <p:cNvSpPr>
              <a:spLocks/>
            </p:cNvSpPr>
            <p:nvPr/>
          </p:nvSpPr>
          <p:spPr bwMode="auto">
            <a:xfrm>
              <a:off x="51228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13"/>
            <p:cNvSpPr>
              <a:spLocks/>
            </p:cNvSpPr>
            <p:nvPr/>
          </p:nvSpPr>
          <p:spPr bwMode="auto">
            <a:xfrm>
              <a:off x="60737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14"/>
            <p:cNvSpPr>
              <a:spLocks/>
            </p:cNvSpPr>
            <p:nvPr/>
          </p:nvSpPr>
          <p:spPr bwMode="auto">
            <a:xfrm>
              <a:off x="70262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15"/>
            <p:cNvSpPr>
              <a:spLocks/>
            </p:cNvSpPr>
            <p:nvPr/>
          </p:nvSpPr>
          <p:spPr bwMode="auto">
            <a:xfrm>
              <a:off x="7978775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6"/>
            <p:cNvSpPr>
              <a:spLocks/>
            </p:cNvSpPr>
            <p:nvPr/>
          </p:nvSpPr>
          <p:spPr bwMode="auto">
            <a:xfrm>
              <a:off x="8929687" y="930275"/>
              <a:ext cx="211138" cy="454025"/>
            </a:xfrm>
            <a:custGeom>
              <a:avLst/>
              <a:gdLst>
                <a:gd name="T0" fmla="*/ 0 w 133"/>
                <a:gd name="T1" fmla="*/ 286 h 286"/>
                <a:gd name="T2" fmla="*/ 133 w 133"/>
                <a:gd name="T3" fmla="*/ 286 h 286"/>
                <a:gd name="T4" fmla="*/ 133 w 133"/>
                <a:gd name="T5" fmla="*/ 0 h 286"/>
                <a:gd name="T6" fmla="*/ 0 w 133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86">
                  <a:moveTo>
                    <a:pt x="0" y="286"/>
                  </a:moveTo>
                  <a:lnTo>
                    <a:pt x="133" y="286"/>
                  </a:lnTo>
                  <a:lnTo>
                    <a:pt x="133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gray rectangle"/>
          <p:cNvSpPr/>
          <p:nvPr/>
        </p:nvSpPr>
        <p:spPr>
          <a:xfrm>
            <a:off x="-24545" y="6385748"/>
            <a:ext cx="9225148" cy="471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7" name="construction tape 1"/>
          <p:cNvGrpSpPr/>
          <p:nvPr/>
        </p:nvGrpSpPr>
        <p:grpSpPr>
          <a:xfrm rot="21197013">
            <a:off x="-270968" y="5046600"/>
            <a:ext cx="12188826" cy="457202"/>
            <a:chOff x="-4" y="-39690"/>
            <a:chExt cx="12188826" cy="457202"/>
          </a:xfrm>
        </p:grpSpPr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1" name="construction tape 1"/>
          <p:cNvGrpSpPr/>
          <p:nvPr/>
        </p:nvGrpSpPr>
        <p:grpSpPr>
          <a:xfrm rot="418015">
            <a:off x="-1538805" y="2913428"/>
            <a:ext cx="12188825" cy="457203"/>
            <a:chOff x="0" y="-39691"/>
            <a:chExt cx="12188825" cy="457203"/>
          </a:xfrm>
        </p:grpSpPr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52927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17"/>
            <p:cNvSpPr>
              <a:spLocks/>
            </p:cNvSpPr>
            <p:nvPr/>
          </p:nvSpPr>
          <p:spPr bwMode="auto">
            <a:xfrm>
              <a:off x="62388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18"/>
            <p:cNvSpPr>
              <a:spLocks/>
            </p:cNvSpPr>
            <p:nvPr/>
          </p:nvSpPr>
          <p:spPr bwMode="auto">
            <a:xfrm>
              <a:off x="71850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43465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15081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5619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22"/>
            <p:cNvSpPr>
              <a:spLocks/>
            </p:cNvSpPr>
            <p:nvPr/>
          </p:nvSpPr>
          <p:spPr bwMode="auto">
            <a:xfrm>
              <a:off x="0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23"/>
            <p:cNvSpPr>
              <a:spLocks/>
            </p:cNvSpPr>
            <p:nvPr/>
          </p:nvSpPr>
          <p:spPr bwMode="auto">
            <a:xfrm>
              <a:off x="81311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24"/>
            <p:cNvSpPr>
              <a:spLocks/>
            </p:cNvSpPr>
            <p:nvPr/>
          </p:nvSpPr>
          <p:spPr bwMode="auto">
            <a:xfrm>
              <a:off x="34004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25"/>
            <p:cNvSpPr>
              <a:spLocks/>
            </p:cNvSpPr>
            <p:nvPr/>
          </p:nvSpPr>
          <p:spPr bwMode="auto">
            <a:xfrm>
              <a:off x="24542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26"/>
            <p:cNvSpPr>
              <a:spLocks/>
            </p:cNvSpPr>
            <p:nvPr/>
          </p:nvSpPr>
          <p:spPr bwMode="auto">
            <a:xfrm>
              <a:off x="90773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27"/>
            <p:cNvSpPr>
              <a:spLocks/>
            </p:cNvSpPr>
            <p:nvPr/>
          </p:nvSpPr>
          <p:spPr bwMode="auto">
            <a:xfrm>
              <a:off x="100234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28"/>
            <p:cNvSpPr>
              <a:spLocks/>
            </p:cNvSpPr>
            <p:nvPr/>
          </p:nvSpPr>
          <p:spPr bwMode="auto">
            <a:xfrm>
              <a:off x="11915775" y="-39691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29"/>
            <p:cNvSpPr>
              <a:spLocks/>
            </p:cNvSpPr>
            <p:nvPr/>
          </p:nvSpPr>
          <p:spPr bwMode="auto">
            <a:xfrm>
              <a:off x="109696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30"/>
            <p:cNvSpPr>
              <a:spLocks/>
            </p:cNvSpPr>
            <p:nvPr/>
          </p:nvSpPr>
          <p:spPr bwMode="auto">
            <a:xfrm>
              <a:off x="603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31"/>
            <p:cNvSpPr>
              <a:spLocks/>
            </p:cNvSpPr>
            <p:nvPr/>
          </p:nvSpPr>
          <p:spPr bwMode="auto">
            <a:xfrm>
              <a:off x="10064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32"/>
            <p:cNvSpPr>
              <a:spLocks/>
            </p:cNvSpPr>
            <p:nvPr/>
          </p:nvSpPr>
          <p:spPr bwMode="auto">
            <a:xfrm>
              <a:off x="19526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33"/>
            <p:cNvSpPr>
              <a:spLocks/>
            </p:cNvSpPr>
            <p:nvPr/>
          </p:nvSpPr>
          <p:spPr bwMode="auto">
            <a:xfrm>
              <a:off x="28987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34"/>
            <p:cNvSpPr>
              <a:spLocks/>
            </p:cNvSpPr>
            <p:nvPr/>
          </p:nvSpPr>
          <p:spPr bwMode="auto">
            <a:xfrm>
              <a:off x="38449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5"/>
            <p:cNvSpPr>
              <a:spLocks/>
            </p:cNvSpPr>
            <p:nvPr/>
          </p:nvSpPr>
          <p:spPr bwMode="auto">
            <a:xfrm>
              <a:off x="47910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36"/>
            <p:cNvSpPr>
              <a:spLocks/>
            </p:cNvSpPr>
            <p:nvPr/>
          </p:nvSpPr>
          <p:spPr bwMode="auto">
            <a:xfrm>
              <a:off x="57372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37"/>
            <p:cNvSpPr>
              <a:spLocks/>
            </p:cNvSpPr>
            <p:nvPr/>
          </p:nvSpPr>
          <p:spPr bwMode="auto">
            <a:xfrm>
              <a:off x="66833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38"/>
            <p:cNvSpPr>
              <a:spLocks/>
            </p:cNvSpPr>
            <p:nvPr/>
          </p:nvSpPr>
          <p:spPr bwMode="auto">
            <a:xfrm>
              <a:off x="76295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39"/>
            <p:cNvSpPr>
              <a:spLocks/>
            </p:cNvSpPr>
            <p:nvPr/>
          </p:nvSpPr>
          <p:spPr bwMode="auto">
            <a:xfrm>
              <a:off x="85756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40"/>
            <p:cNvSpPr>
              <a:spLocks/>
            </p:cNvSpPr>
            <p:nvPr/>
          </p:nvSpPr>
          <p:spPr bwMode="auto">
            <a:xfrm>
              <a:off x="95218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41"/>
            <p:cNvSpPr>
              <a:spLocks/>
            </p:cNvSpPr>
            <p:nvPr/>
          </p:nvSpPr>
          <p:spPr bwMode="auto">
            <a:xfrm>
              <a:off x="104679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9" name="construction tape 1"/>
          <p:cNvGrpSpPr/>
          <p:nvPr/>
        </p:nvGrpSpPr>
        <p:grpSpPr>
          <a:xfrm rot="21197013">
            <a:off x="-1501787" y="780257"/>
            <a:ext cx="12188826" cy="457202"/>
            <a:chOff x="-4" y="-39690"/>
            <a:chExt cx="12188826" cy="457202"/>
          </a:xfrm>
        </p:grpSpPr>
        <p:sp>
          <p:nvSpPr>
            <p:cNvPr id="90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6" name="point one"/>
          <p:cNvSpPr txBox="1"/>
          <p:nvPr/>
        </p:nvSpPr>
        <p:spPr>
          <a:xfrm>
            <a:off x="4103135" y="383355"/>
            <a:ext cx="44910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Heavy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Special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Lots of Safety Training</a:t>
            </a:r>
          </a:p>
          <a:p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6" y="369195"/>
            <a:ext cx="4214131" cy="51971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475" y="3330082"/>
            <a:ext cx="344197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3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can people work on power lines and stay safe?</a:t>
            </a:r>
            <a:endParaRPr lang="en-US" sz="33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" name="gray rectangle"/>
          <p:cNvSpPr/>
          <p:nvPr/>
        </p:nvSpPr>
        <p:spPr>
          <a:xfrm>
            <a:off x="127855" y="6538148"/>
            <a:ext cx="9225148" cy="471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4" t="2720" r="35408" b="12684"/>
          <a:stretch/>
        </p:blipFill>
        <p:spPr>
          <a:xfrm>
            <a:off x="5032443" y="1744548"/>
            <a:ext cx="2838264" cy="40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construction tape 1"/>
          <p:cNvGrpSpPr/>
          <p:nvPr/>
        </p:nvGrpSpPr>
        <p:grpSpPr>
          <a:xfrm rot="418015">
            <a:off x="-1538804" y="3328292"/>
            <a:ext cx="12188825" cy="457203"/>
            <a:chOff x="0" y="-39691"/>
            <a:chExt cx="12188825" cy="457203"/>
          </a:xfrm>
        </p:grpSpPr>
        <p:sp>
          <p:nvSpPr>
            <p:cNvPr id="147" name="Freeform 116"/>
            <p:cNvSpPr>
              <a:spLocks/>
            </p:cNvSpPr>
            <p:nvPr/>
          </p:nvSpPr>
          <p:spPr bwMode="auto">
            <a:xfrm>
              <a:off x="52927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117"/>
            <p:cNvSpPr>
              <a:spLocks/>
            </p:cNvSpPr>
            <p:nvPr/>
          </p:nvSpPr>
          <p:spPr bwMode="auto">
            <a:xfrm>
              <a:off x="62388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18"/>
            <p:cNvSpPr>
              <a:spLocks/>
            </p:cNvSpPr>
            <p:nvPr/>
          </p:nvSpPr>
          <p:spPr bwMode="auto">
            <a:xfrm>
              <a:off x="71850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19"/>
            <p:cNvSpPr>
              <a:spLocks/>
            </p:cNvSpPr>
            <p:nvPr/>
          </p:nvSpPr>
          <p:spPr bwMode="auto">
            <a:xfrm>
              <a:off x="43465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20"/>
            <p:cNvSpPr>
              <a:spLocks/>
            </p:cNvSpPr>
            <p:nvPr/>
          </p:nvSpPr>
          <p:spPr bwMode="auto">
            <a:xfrm>
              <a:off x="15081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21"/>
            <p:cNvSpPr>
              <a:spLocks/>
            </p:cNvSpPr>
            <p:nvPr/>
          </p:nvSpPr>
          <p:spPr bwMode="auto">
            <a:xfrm>
              <a:off x="5619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22"/>
            <p:cNvSpPr>
              <a:spLocks/>
            </p:cNvSpPr>
            <p:nvPr/>
          </p:nvSpPr>
          <p:spPr bwMode="auto">
            <a:xfrm>
              <a:off x="0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123"/>
            <p:cNvSpPr>
              <a:spLocks/>
            </p:cNvSpPr>
            <p:nvPr/>
          </p:nvSpPr>
          <p:spPr bwMode="auto">
            <a:xfrm>
              <a:off x="81311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24"/>
            <p:cNvSpPr>
              <a:spLocks/>
            </p:cNvSpPr>
            <p:nvPr/>
          </p:nvSpPr>
          <p:spPr bwMode="auto">
            <a:xfrm>
              <a:off x="340042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125"/>
            <p:cNvSpPr>
              <a:spLocks/>
            </p:cNvSpPr>
            <p:nvPr/>
          </p:nvSpPr>
          <p:spPr bwMode="auto">
            <a:xfrm>
              <a:off x="24542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126"/>
            <p:cNvSpPr>
              <a:spLocks/>
            </p:cNvSpPr>
            <p:nvPr/>
          </p:nvSpPr>
          <p:spPr bwMode="auto">
            <a:xfrm>
              <a:off x="90773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127"/>
            <p:cNvSpPr>
              <a:spLocks/>
            </p:cNvSpPr>
            <p:nvPr/>
          </p:nvSpPr>
          <p:spPr bwMode="auto">
            <a:xfrm>
              <a:off x="10023475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128"/>
            <p:cNvSpPr>
              <a:spLocks/>
            </p:cNvSpPr>
            <p:nvPr/>
          </p:nvSpPr>
          <p:spPr bwMode="auto">
            <a:xfrm>
              <a:off x="11915775" y="-39691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129"/>
            <p:cNvSpPr>
              <a:spLocks/>
            </p:cNvSpPr>
            <p:nvPr/>
          </p:nvSpPr>
          <p:spPr bwMode="auto">
            <a:xfrm>
              <a:off x="10969625" y="-39691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130"/>
            <p:cNvSpPr>
              <a:spLocks/>
            </p:cNvSpPr>
            <p:nvPr/>
          </p:nvSpPr>
          <p:spPr bwMode="auto">
            <a:xfrm>
              <a:off x="603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131"/>
            <p:cNvSpPr>
              <a:spLocks/>
            </p:cNvSpPr>
            <p:nvPr/>
          </p:nvSpPr>
          <p:spPr bwMode="auto">
            <a:xfrm>
              <a:off x="10064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132"/>
            <p:cNvSpPr>
              <a:spLocks/>
            </p:cNvSpPr>
            <p:nvPr/>
          </p:nvSpPr>
          <p:spPr bwMode="auto">
            <a:xfrm>
              <a:off x="195262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33"/>
            <p:cNvSpPr>
              <a:spLocks/>
            </p:cNvSpPr>
            <p:nvPr/>
          </p:nvSpPr>
          <p:spPr bwMode="auto">
            <a:xfrm>
              <a:off x="2898775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134"/>
            <p:cNvSpPr>
              <a:spLocks/>
            </p:cNvSpPr>
            <p:nvPr/>
          </p:nvSpPr>
          <p:spPr bwMode="auto">
            <a:xfrm>
              <a:off x="38449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35"/>
            <p:cNvSpPr>
              <a:spLocks/>
            </p:cNvSpPr>
            <p:nvPr/>
          </p:nvSpPr>
          <p:spPr bwMode="auto">
            <a:xfrm>
              <a:off x="47910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136"/>
            <p:cNvSpPr>
              <a:spLocks/>
            </p:cNvSpPr>
            <p:nvPr/>
          </p:nvSpPr>
          <p:spPr bwMode="auto">
            <a:xfrm>
              <a:off x="57372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137"/>
            <p:cNvSpPr>
              <a:spLocks/>
            </p:cNvSpPr>
            <p:nvPr/>
          </p:nvSpPr>
          <p:spPr bwMode="auto">
            <a:xfrm>
              <a:off x="66833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38"/>
            <p:cNvSpPr>
              <a:spLocks/>
            </p:cNvSpPr>
            <p:nvPr/>
          </p:nvSpPr>
          <p:spPr bwMode="auto">
            <a:xfrm>
              <a:off x="76295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139"/>
            <p:cNvSpPr>
              <a:spLocks/>
            </p:cNvSpPr>
            <p:nvPr/>
          </p:nvSpPr>
          <p:spPr bwMode="auto">
            <a:xfrm>
              <a:off x="85756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140"/>
            <p:cNvSpPr>
              <a:spLocks/>
            </p:cNvSpPr>
            <p:nvPr/>
          </p:nvSpPr>
          <p:spPr bwMode="auto">
            <a:xfrm>
              <a:off x="95218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141"/>
            <p:cNvSpPr>
              <a:spLocks/>
            </p:cNvSpPr>
            <p:nvPr/>
          </p:nvSpPr>
          <p:spPr bwMode="auto">
            <a:xfrm>
              <a:off x="1046797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8" name="construction tape 1"/>
          <p:cNvGrpSpPr/>
          <p:nvPr/>
        </p:nvGrpSpPr>
        <p:grpSpPr>
          <a:xfrm rot="21197013">
            <a:off x="-1501787" y="780257"/>
            <a:ext cx="12188826" cy="457202"/>
            <a:chOff x="-4" y="-39690"/>
            <a:chExt cx="12188826" cy="457202"/>
          </a:xfrm>
        </p:grpSpPr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52927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62388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71850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43465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15081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5619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-4" y="-39690"/>
              <a:ext cx="273050" cy="457200"/>
            </a:xfrm>
            <a:custGeom>
              <a:avLst/>
              <a:gdLst>
                <a:gd name="T0" fmla="*/ 0 w 172"/>
                <a:gd name="T1" fmla="*/ 0 h 288"/>
                <a:gd name="T2" fmla="*/ 0 w 172"/>
                <a:gd name="T3" fmla="*/ 288 h 288"/>
                <a:gd name="T4" fmla="*/ 38 w 172"/>
                <a:gd name="T5" fmla="*/ 288 h 288"/>
                <a:gd name="T6" fmla="*/ 172 w 172"/>
                <a:gd name="T7" fmla="*/ 0 h 288"/>
                <a:gd name="T8" fmla="*/ 0 w 17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0"/>
                  </a:moveTo>
                  <a:lnTo>
                    <a:pt x="0" y="288"/>
                  </a:lnTo>
                  <a:lnTo>
                    <a:pt x="38" y="288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81311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3400421" y="-39689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24542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90773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1002347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11915772" y="-39690"/>
              <a:ext cx="273050" cy="457200"/>
            </a:xfrm>
            <a:custGeom>
              <a:avLst/>
              <a:gdLst>
                <a:gd name="T0" fmla="*/ 0 w 172"/>
                <a:gd name="T1" fmla="*/ 288 h 288"/>
                <a:gd name="T2" fmla="*/ 172 w 172"/>
                <a:gd name="T3" fmla="*/ 288 h 288"/>
                <a:gd name="T4" fmla="*/ 172 w 172"/>
                <a:gd name="T5" fmla="*/ 0 h 288"/>
                <a:gd name="T6" fmla="*/ 136 w 172"/>
                <a:gd name="T7" fmla="*/ 0 h 288"/>
                <a:gd name="T8" fmla="*/ 0 w 172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88">
                  <a:moveTo>
                    <a:pt x="0" y="288"/>
                  </a:moveTo>
                  <a:lnTo>
                    <a:pt x="172" y="288"/>
                  </a:lnTo>
                  <a:lnTo>
                    <a:pt x="172" y="0"/>
                  </a:lnTo>
                  <a:lnTo>
                    <a:pt x="136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10969621" y="-39690"/>
              <a:ext cx="657225" cy="457200"/>
            </a:xfrm>
            <a:custGeom>
              <a:avLst/>
              <a:gdLst>
                <a:gd name="T0" fmla="*/ 136 w 414"/>
                <a:gd name="T1" fmla="*/ 0 h 288"/>
                <a:gd name="T2" fmla="*/ 0 w 414"/>
                <a:gd name="T3" fmla="*/ 288 h 288"/>
                <a:gd name="T4" fmla="*/ 280 w 414"/>
                <a:gd name="T5" fmla="*/ 288 h 288"/>
                <a:gd name="T6" fmla="*/ 414 w 414"/>
                <a:gd name="T7" fmla="*/ 0 h 288"/>
                <a:gd name="T8" fmla="*/ 136 w 41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88">
                  <a:moveTo>
                    <a:pt x="136" y="0"/>
                  </a:moveTo>
                  <a:lnTo>
                    <a:pt x="0" y="288"/>
                  </a:lnTo>
                  <a:lnTo>
                    <a:pt x="280" y="288"/>
                  </a:lnTo>
                  <a:lnTo>
                    <a:pt x="41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6032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1006472" y="-39690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195262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2898772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38449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35"/>
            <p:cNvSpPr>
              <a:spLocks/>
            </p:cNvSpPr>
            <p:nvPr/>
          </p:nvSpPr>
          <p:spPr bwMode="auto">
            <a:xfrm>
              <a:off x="479107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5737223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6683374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762952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39"/>
            <p:cNvSpPr>
              <a:spLocks/>
            </p:cNvSpPr>
            <p:nvPr/>
          </p:nvSpPr>
          <p:spPr bwMode="auto">
            <a:xfrm>
              <a:off x="8575674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952182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41"/>
            <p:cNvSpPr>
              <a:spLocks/>
            </p:cNvSpPr>
            <p:nvPr/>
          </p:nvSpPr>
          <p:spPr bwMode="auto">
            <a:xfrm>
              <a:off x="10467975" y="-39689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42"/>
            <p:cNvSpPr>
              <a:spLocks/>
            </p:cNvSpPr>
            <p:nvPr/>
          </p:nvSpPr>
          <p:spPr bwMode="auto">
            <a:xfrm>
              <a:off x="11414125" y="-39688"/>
              <a:ext cx="717550" cy="457200"/>
            </a:xfrm>
            <a:custGeom>
              <a:avLst/>
              <a:gdLst>
                <a:gd name="T0" fmla="*/ 134 w 452"/>
                <a:gd name="T1" fmla="*/ 0 h 288"/>
                <a:gd name="T2" fmla="*/ 0 w 452"/>
                <a:gd name="T3" fmla="*/ 288 h 288"/>
                <a:gd name="T4" fmla="*/ 316 w 452"/>
                <a:gd name="T5" fmla="*/ 288 h 288"/>
                <a:gd name="T6" fmla="*/ 452 w 452"/>
                <a:gd name="T7" fmla="*/ 0 h 288"/>
                <a:gd name="T8" fmla="*/ 134 w 4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88">
                  <a:moveTo>
                    <a:pt x="134" y="0"/>
                  </a:moveTo>
                  <a:lnTo>
                    <a:pt x="0" y="288"/>
                  </a:lnTo>
                  <a:lnTo>
                    <a:pt x="316" y="288"/>
                  </a:lnTo>
                  <a:lnTo>
                    <a:pt x="45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2" name="construction tape 1"/>
          <p:cNvGrpSpPr/>
          <p:nvPr/>
        </p:nvGrpSpPr>
        <p:grpSpPr>
          <a:xfrm>
            <a:off x="-24870" y="5562437"/>
            <a:ext cx="9202738" cy="460375"/>
            <a:chOff x="-58738" y="923925"/>
            <a:chExt cx="9202738" cy="460375"/>
          </a:xfrm>
        </p:grpSpPr>
        <p:sp>
          <p:nvSpPr>
            <p:cNvPr id="73" name="Freeform 95"/>
            <p:cNvSpPr>
              <a:spLocks/>
            </p:cNvSpPr>
            <p:nvPr/>
          </p:nvSpPr>
          <p:spPr bwMode="auto">
            <a:xfrm>
              <a:off x="9140825" y="923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96"/>
            <p:cNvSpPr>
              <a:spLocks/>
            </p:cNvSpPr>
            <p:nvPr/>
          </p:nvSpPr>
          <p:spPr bwMode="auto">
            <a:xfrm>
              <a:off x="3724275" y="923925"/>
              <a:ext cx="660400" cy="460375"/>
            </a:xfrm>
            <a:custGeom>
              <a:avLst/>
              <a:gdLst>
                <a:gd name="T0" fmla="*/ 136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6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6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4675187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5627687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2771775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-58738" y="923925"/>
              <a:ext cx="636588" cy="460375"/>
            </a:xfrm>
            <a:custGeom>
              <a:avLst/>
              <a:gdLst>
                <a:gd name="T0" fmla="*/ 401 w 401"/>
                <a:gd name="T1" fmla="*/ 0 h 290"/>
                <a:gd name="T2" fmla="*/ 121 w 401"/>
                <a:gd name="T3" fmla="*/ 0 h 290"/>
                <a:gd name="T4" fmla="*/ 0 w 401"/>
                <a:gd name="T5" fmla="*/ 260 h 290"/>
                <a:gd name="T6" fmla="*/ 0 w 401"/>
                <a:gd name="T7" fmla="*/ 290 h 290"/>
                <a:gd name="T8" fmla="*/ 266 w 401"/>
                <a:gd name="T9" fmla="*/ 290 h 290"/>
                <a:gd name="T10" fmla="*/ 401 w 401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90">
                  <a:moveTo>
                    <a:pt x="401" y="0"/>
                  </a:moveTo>
                  <a:lnTo>
                    <a:pt x="121" y="0"/>
                  </a:lnTo>
                  <a:lnTo>
                    <a:pt x="0" y="260"/>
                  </a:lnTo>
                  <a:lnTo>
                    <a:pt x="0" y="290"/>
                  </a:lnTo>
                  <a:lnTo>
                    <a:pt x="266" y="29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6578600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02"/>
            <p:cNvSpPr>
              <a:spLocks/>
            </p:cNvSpPr>
            <p:nvPr/>
          </p:nvSpPr>
          <p:spPr bwMode="auto">
            <a:xfrm>
              <a:off x="1819275" y="923925"/>
              <a:ext cx="661988" cy="460375"/>
            </a:xfrm>
            <a:custGeom>
              <a:avLst/>
              <a:gdLst>
                <a:gd name="T0" fmla="*/ 137 w 417"/>
                <a:gd name="T1" fmla="*/ 0 h 290"/>
                <a:gd name="T2" fmla="*/ 0 w 417"/>
                <a:gd name="T3" fmla="*/ 290 h 290"/>
                <a:gd name="T4" fmla="*/ 282 w 417"/>
                <a:gd name="T5" fmla="*/ 290 h 290"/>
                <a:gd name="T6" fmla="*/ 417 w 417"/>
                <a:gd name="T7" fmla="*/ 0 h 290"/>
                <a:gd name="T8" fmla="*/ 137 w 417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868362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1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1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7531100" y="923925"/>
              <a:ext cx="660400" cy="460375"/>
            </a:xfrm>
            <a:custGeom>
              <a:avLst/>
              <a:gdLst>
                <a:gd name="T0" fmla="*/ 137 w 416"/>
                <a:gd name="T1" fmla="*/ 0 h 290"/>
                <a:gd name="T2" fmla="*/ 0 w 416"/>
                <a:gd name="T3" fmla="*/ 290 h 290"/>
                <a:gd name="T4" fmla="*/ 282 w 416"/>
                <a:gd name="T5" fmla="*/ 290 h 290"/>
                <a:gd name="T6" fmla="*/ 416 w 416"/>
                <a:gd name="T7" fmla="*/ 0 h 290"/>
                <a:gd name="T8" fmla="*/ 137 w 416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137" y="0"/>
                  </a:moveTo>
                  <a:lnTo>
                    <a:pt x="0" y="290"/>
                  </a:lnTo>
                  <a:lnTo>
                    <a:pt x="282" y="290"/>
                  </a:lnTo>
                  <a:lnTo>
                    <a:pt x="41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8483600" y="923925"/>
              <a:ext cx="657225" cy="460375"/>
            </a:xfrm>
            <a:custGeom>
              <a:avLst/>
              <a:gdLst>
                <a:gd name="T0" fmla="*/ 0 w 414"/>
                <a:gd name="T1" fmla="*/ 290 h 290"/>
                <a:gd name="T2" fmla="*/ 281 w 414"/>
                <a:gd name="T3" fmla="*/ 290 h 290"/>
                <a:gd name="T4" fmla="*/ 414 w 414"/>
                <a:gd name="T5" fmla="*/ 4 h 290"/>
                <a:gd name="T6" fmla="*/ 414 w 414"/>
                <a:gd name="T7" fmla="*/ 0 h 290"/>
                <a:gd name="T8" fmla="*/ 136 w 414"/>
                <a:gd name="T9" fmla="*/ 0 h 290"/>
                <a:gd name="T10" fmla="*/ 0 w 414"/>
                <a:gd name="T11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290">
                  <a:moveTo>
                    <a:pt x="0" y="290"/>
                  </a:moveTo>
                  <a:lnTo>
                    <a:pt x="281" y="290"/>
                  </a:lnTo>
                  <a:lnTo>
                    <a:pt x="414" y="4"/>
                  </a:lnTo>
                  <a:lnTo>
                    <a:pt x="414" y="0"/>
                  </a:lnTo>
                  <a:lnTo>
                    <a:pt x="13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>
              <a:off x="-58738" y="923925"/>
              <a:ext cx="192088" cy="412750"/>
            </a:xfrm>
            <a:custGeom>
              <a:avLst/>
              <a:gdLst>
                <a:gd name="T0" fmla="*/ 121 w 121"/>
                <a:gd name="T1" fmla="*/ 0 h 260"/>
                <a:gd name="T2" fmla="*/ 0 w 121"/>
                <a:gd name="T3" fmla="*/ 0 h 260"/>
                <a:gd name="T4" fmla="*/ 0 w 121"/>
                <a:gd name="T5" fmla="*/ 260 h 260"/>
                <a:gd name="T6" fmla="*/ 121 w 12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60">
                  <a:moveTo>
                    <a:pt x="121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07"/>
            <p:cNvSpPr>
              <a:spLocks/>
            </p:cNvSpPr>
            <p:nvPr/>
          </p:nvSpPr>
          <p:spPr bwMode="auto">
            <a:xfrm>
              <a:off x="363537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08"/>
            <p:cNvSpPr>
              <a:spLocks/>
            </p:cNvSpPr>
            <p:nvPr/>
          </p:nvSpPr>
          <p:spPr bwMode="auto">
            <a:xfrm>
              <a:off x="13144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09"/>
            <p:cNvSpPr>
              <a:spLocks/>
            </p:cNvSpPr>
            <p:nvPr/>
          </p:nvSpPr>
          <p:spPr bwMode="auto">
            <a:xfrm>
              <a:off x="2266950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3219450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11"/>
            <p:cNvSpPr>
              <a:spLocks/>
            </p:cNvSpPr>
            <p:nvPr/>
          </p:nvSpPr>
          <p:spPr bwMode="auto">
            <a:xfrm>
              <a:off x="41703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12"/>
            <p:cNvSpPr>
              <a:spLocks/>
            </p:cNvSpPr>
            <p:nvPr/>
          </p:nvSpPr>
          <p:spPr bwMode="auto">
            <a:xfrm>
              <a:off x="5122862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13"/>
            <p:cNvSpPr>
              <a:spLocks/>
            </p:cNvSpPr>
            <p:nvPr/>
          </p:nvSpPr>
          <p:spPr bwMode="auto">
            <a:xfrm>
              <a:off x="60737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14"/>
            <p:cNvSpPr>
              <a:spLocks/>
            </p:cNvSpPr>
            <p:nvPr/>
          </p:nvSpPr>
          <p:spPr bwMode="auto">
            <a:xfrm>
              <a:off x="7026275" y="923925"/>
              <a:ext cx="722313" cy="460375"/>
            </a:xfrm>
            <a:custGeom>
              <a:avLst/>
              <a:gdLst>
                <a:gd name="T0" fmla="*/ 135 w 455"/>
                <a:gd name="T1" fmla="*/ 0 h 290"/>
                <a:gd name="T2" fmla="*/ 0 w 455"/>
                <a:gd name="T3" fmla="*/ 290 h 290"/>
                <a:gd name="T4" fmla="*/ 318 w 455"/>
                <a:gd name="T5" fmla="*/ 290 h 290"/>
                <a:gd name="T6" fmla="*/ 455 w 455"/>
                <a:gd name="T7" fmla="*/ 0 h 290"/>
                <a:gd name="T8" fmla="*/ 135 w 455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290">
                  <a:moveTo>
                    <a:pt x="135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15"/>
            <p:cNvSpPr>
              <a:spLocks/>
            </p:cNvSpPr>
            <p:nvPr/>
          </p:nvSpPr>
          <p:spPr bwMode="auto">
            <a:xfrm>
              <a:off x="7978775" y="923925"/>
              <a:ext cx="720725" cy="460375"/>
            </a:xfrm>
            <a:custGeom>
              <a:avLst/>
              <a:gdLst>
                <a:gd name="T0" fmla="*/ 134 w 454"/>
                <a:gd name="T1" fmla="*/ 0 h 290"/>
                <a:gd name="T2" fmla="*/ 0 w 454"/>
                <a:gd name="T3" fmla="*/ 290 h 290"/>
                <a:gd name="T4" fmla="*/ 318 w 454"/>
                <a:gd name="T5" fmla="*/ 290 h 290"/>
                <a:gd name="T6" fmla="*/ 454 w 454"/>
                <a:gd name="T7" fmla="*/ 0 h 290"/>
                <a:gd name="T8" fmla="*/ 134 w 454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90">
                  <a:moveTo>
                    <a:pt x="134" y="0"/>
                  </a:moveTo>
                  <a:lnTo>
                    <a:pt x="0" y="290"/>
                  </a:lnTo>
                  <a:lnTo>
                    <a:pt x="318" y="290"/>
                  </a:lnTo>
                  <a:lnTo>
                    <a:pt x="45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16"/>
            <p:cNvSpPr>
              <a:spLocks/>
            </p:cNvSpPr>
            <p:nvPr/>
          </p:nvSpPr>
          <p:spPr bwMode="auto">
            <a:xfrm>
              <a:off x="8929687" y="930275"/>
              <a:ext cx="211138" cy="454025"/>
            </a:xfrm>
            <a:custGeom>
              <a:avLst/>
              <a:gdLst>
                <a:gd name="T0" fmla="*/ 0 w 133"/>
                <a:gd name="T1" fmla="*/ 286 h 286"/>
                <a:gd name="T2" fmla="*/ 133 w 133"/>
                <a:gd name="T3" fmla="*/ 286 h 286"/>
                <a:gd name="T4" fmla="*/ 133 w 133"/>
                <a:gd name="T5" fmla="*/ 0 h 286"/>
                <a:gd name="T6" fmla="*/ 0 w 133"/>
                <a:gd name="T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86">
                  <a:moveTo>
                    <a:pt x="0" y="286"/>
                  </a:moveTo>
                  <a:lnTo>
                    <a:pt x="133" y="286"/>
                  </a:lnTo>
                  <a:lnTo>
                    <a:pt x="133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" name="gray rectangle"/>
          <p:cNvSpPr/>
          <p:nvPr/>
        </p:nvSpPr>
        <p:spPr>
          <a:xfrm>
            <a:off x="-24870" y="5977057"/>
            <a:ext cx="9199044" cy="8809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construction puzzles"/>
          <p:cNvSpPr txBox="1"/>
          <p:nvPr/>
        </p:nvSpPr>
        <p:spPr>
          <a:xfrm>
            <a:off x="416673" y="37157"/>
            <a:ext cx="950366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How can I </a:t>
            </a:r>
          </a:p>
          <a:p>
            <a:r>
              <a:rPr lang="en-US" sz="85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Play safe </a:t>
            </a:r>
          </a:p>
          <a:p>
            <a:r>
              <a:rPr lang="en-US" sz="85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and stay </a:t>
            </a:r>
          </a:p>
          <a:p>
            <a:r>
              <a:rPr lang="en-US" sz="85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safe</a:t>
            </a:r>
            <a:r>
              <a:rPr lang="en-US" sz="9000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?</a:t>
            </a:r>
            <a:endParaRPr lang="en-US" sz="9000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932" y="1890391"/>
            <a:ext cx="4645555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loud"/>
          <p:cNvSpPr>
            <a:spLocks/>
          </p:cNvSpPr>
          <p:nvPr/>
        </p:nvSpPr>
        <p:spPr bwMode="auto">
          <a:xfrm>
            <a:off x="5138572" y="3401749"/>
            <a:ext cx="3425724" cy="2763462"/>
          </a:xfrm>
          <a:custGeom>
            <a:avLst/>
            <a:gdLst>
              <a:gd name="T0" fmla="*/ 0 w 925"/>
              <a:gd name="T1" fmla="*/ 428 h 690"/>
              <a:gd name="T2" fmla="*/ 29 w 925"/>
              <a:gd name="T3" fmla="*/ 353 h 690"/>
              <a:gd name="T4" fmla="*/ 27 w 925"/>
              <a:gd name="T5" fmla="*/ 332 h 690"/>
              <a:gd name="T6" fmla="*/ 159 w 925"/>
              <a:gd name="T7" fmla="*/ 194 h 690"/>
              <a:gd name="T8" fmla="*/ 157 w 925"/>
              <a:gd name="T9" fmla="*/ 170 h 690"/>
              <a:gd name="T10" fmla="*/ 272 w 925"/>
              <a:gd name="T11" fmla="*/ 54 h 690"/>
              <a:gd name="T12" fmla="*/ 365 w 925"/>
              <a:gd name="T13" fmla="*/ 102 h 690"/>
              <a:gd name="T14" fmla="*/ 491 w 925"/>
              <a:gd name="T15" fmla="*/ 0 h 690"/>
              <a:gd name="T16" fmla="*/ 614 w 925"/>
              <a:gd name="T17" fmla="*/ 88 h 690"/>
              <a:gd name="T18" fmla="*/ 654 w 925"/>
              <a:gd name="T19" fmla="*/ 82 h 690"/>
              <a:gd name="T20" fmla="*/ 793 w 925"/>
              <a:gd name="T21" fmla="*/ 221 h 690"/>
              <a:gd name="T22" fmla="*/ 793 w 925"/>
              <a:gd name="T23" fmla="*/ 229 h 690"/>
              <a:gd name="T24" fmla="*/ 925 w 925"/>
              <a:gd name="T25" fmla="*/ 401 h 690"/>
              <a:gd name="T26" fmla="*/ 824 w 925"/>
              <a:gd name="T27" fmla="*/ 562 h 690"/>
              <a:gd name="T28" fmla="*/ 751 w 925"/>
              <a:gd name="T29" fmla="*/ 668 h 690"/>
              <a:gd name="T30" fmla="*/ 616 w 925"/>
              <a:gd name="T31" fmla="*/ 649 h 690"/>
              <a:gd name="T32" fmla="*/ 577 w 925"/>
              <a:gd name="T33" fmla="*/ 656 h 690"/>
              <a:gd name="T34" fmla="*/ 501 w 925"/>
              <a:gd name="T35" fmla="*/ 630 h 690"/>
              <a:gd name="T36" fmla="*/ 394 w 925"/>
              <a:gd name="T37" fmla="*/ 686 h 690"/>
              <a:gd name="T38" fmla="*/ 296 w 925"/>
              <a:gd name="T39" fmla="*/ 642 h 690"/>
              <a:gd name="T40" fmla="*/ 197 w 925"/>
              <a:gd name="T41" fmla="*/ 680 h 690"/>
              <a:gd name="T42" fmla="*/ 47 w 925"/>
              <a:gd name="T43" fmla="*/ 528 h 690"/>
              <a:gd name="T44" fmla="*/ 47 w 925"/>
              <a:gd name="T45" fmla="*/ 521 h 690"/>
              <a:gd name="T46" fmla="*/ 0 w 925"/>
              <a:gd name="T47" fmla="*/ 428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25" h="690">
                <a:moveTo>
                  <a:pt x="0" y="428"/>
                </a:moveTo>
                <a:cubicBezTo>
                  <a:pt x="0" y="400"/>
                  <a:pt x="11" y="373"/>
                  <a:pt x="29" y="353"/>
                </a:cubicBezTo>
                <a:cubicBezTo>
                  <a:pt x="28" y="346"/>
                  <a:pt x="27" y="339"/>
                  <a:pt x="27" y="332"/>
                </a:cubicBezTo>
                <a:cubicBezTo>
                  <a:pt x="27" y="257"/>
                  <a:pt x="86" y="197"/>
                  <a:pt x="159" y="194"/>
                </a:cubicBezTo>
                <a:cubicBezTo>
                  <a:pt x="158" y="186"/>
                  <a:pt x="157" y="178"/>
                  <a:pt x="157" y="170"/>
                </a:cubicBezTo>
                <a:cubicBezTo>
                  <a:pt x="157" y="106"/>
                  <a:pt x="208" y="54"/>
                  <a:pt x="272" y="54"/>
                </a:cubicBezTo>
                <a:cubicBezTo>
                  <a:pt x="310" y="54"/>
                  <a:pt x="344" y="73"/>
                  <a:pt x="365" y="102"/>
                </a:cubicBezTo>
                <a:cubicBezTo>
                  <a:pt x="378" y="44"/>
                  <a:pt x="429" y="0"/>
                  <a:pt x="491" y="0"/>
                </a:cubicBezTo>
                <a:cubicBezTo>
                  <a:pt x="548" y="0"/>
                  <a:pt x="596" y="37"/>
                  <a:pt x="614" y="88"/>
                </a:cubicBezTo>
                <a:cubicBezTo>
                  <a:pt x="626" y="84"/>
                  <a:pt x="640" y="82"/>
                  <a:pt x="654" y="82"/>
                </a:cubicBezTo>
                <a:cubicBezTo>
                  <a:pt x="731" y="82"/>
                  <a:pt x="793" y="144"/>
                  <a:pt x="793" y="221"/>
                </a:cubicBezTo>
                <a:cubicBezTo>
                  <a:pt x="793" y="224"/>
                  <a:pt x="793" y="227"/>
                  <a:pt x="793" y="229"/>
                </a:cubicBezTo>
                <a:cubicBezTo>
                  <a:pt x="868" y="249"/>
                  <a:pt x="925" y="319"/>
                  <a:pt x="925" y="401"/>
                </a:cubicBezTo>
                <a:cubicBezTo>
                  <a:pt x="925" y="472"/>
                  <a:pt x="883" y="533"/>
                  <a:pt x="824" y="562"/>
                </a:cubicBezTo>
                <a:cubicBezTo>
                  <a:pt x="821" y="607"/>
                  <a:pt x="794" y="648"/>
                  <a:pt x="751" y="668"/>
                </a:cubicBezTo>
                <a:cubicBezTo>
                  <a:pt x="705" y="690"/>
                  <a:pt x="652" y="681"/>
                  <a:pt x="616" y="649"/>
                </a:cubicBezTo>
                <a:cubicBezTo>
                  <a:pt x="603" y="653"/>
                  <a:pt x="590" y="656"/>
                  <a:pt x="577" y="656"/>
                </a:cubicBezTo>
                <a:cubicBezTo>
                  <a:pt x="548" y="656"/>
                  <a:pt x="522" y="646"/>
                  <a:pt x="501" y="630"/>
                </a:cubicBezTo>
                <a:cubicBezTo>
                  <a:pt x="477" y="664"/>
                  <a:pt x="438" y="686"/>
                  <a:pt x="394" y="686"/>
                </a:cubicBezTo>
                <a:cubicBezTo>
                  <a:pt x="355" y="686"/>
                  <a:pt x="320" y="669"/>
                  <a:pt x="296" y="642"/>
                </a:cubicBezTo>
                <a:cubicBezTo>
                  <a:pt x="269" y="666"/>
                  <a:pt x="235" y="680"/>
                  <a:pt x="197" y="680"/>
                </a:cubicBezTo>
                <a:cubicBezTo>
                  <a:pt x="114" y="680"/>
                  <a:pt x="47" y="612"/>
                  <a:pt x="47" y="528"/>
                </a:cubicBezTo>
                <a:cubicBezTo>
                  <a:pt x="47" y="526"/>
                  <a:pt x="47" y="523"/>
                  <a:pt x="47" y="521"/>
                </a:cubicBezTo>
                <a:cubicBezTo>
                  <a:pt x="19" y="500"/>
                  <a:pt x="0" y="466"/>
                  <a:pt x="0" y="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39700" sx="102000" sy="102000" algn="ctr" rotWithShape="0">
              <a:schemeClr val="bg2">
                <a:lumMod val="25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cloud"/>
          <p:cNvSpPr>
            <a:spLocks/>
          </p:cNvSpPr>
          <p:nvPr/>
        </p:nvSpPr>
        <p:spPr bwMode="auto">
          <a:xfrm>
            <a:off x="5586664" y="342852"/>
            <a:ext cx="3412407" cy="2284435"/>
          </a:xfrm>
          <a:custGeom>
            <a:avLst/>
            <a:gdLst>
              <a:gd name="T0" fmla="*/ 0 w 925"/>
              <a:gd name="T1" fmla="*/ 428 h 690"/>
              <a:gd name="T2" fmla="*/ 29 w 925"/>
              <a:gd name="T3" fmla="*/ 353 h 690"/>
              <a:gd name="T4" fmla="*/ 27 w 925"/>
              <a:gd name="T5" fmla="*/ 332 h 690"/>
              <a:gd name="T6" fmla="*/ 159 w 925"/>
              <a:gd name="T7" fmla="*/ 194 h 690"/>
              <a:gd name="T8" fmla="*/ 157 w 925"/>
              <a:gd name="T9" fmla="*/ 170 h 690"/>
              <a:gd name="T10" fmla="*/ 272 w 925"/>
              <a:gd name="T11" fmla="*/ 54 h 690"/>
              <a:gd name="T12" fmla="*/ 365 w 925"/>
              <a:gd name="T13" fmla="*/ 102 h 690"/>
              <a:gd name="T14" fmla="*/ 491 w 925"/>
              <a:gd name="T15" fmla="*/ 0 h 690"/>
              <a:gd name="T16" fmla="*/ 614 w 925"/>
              <a:gd name="T17" fmla="*/ 88 h 690"/>
              <a:gd name="T18" fmla="*/ 654 w 925"/>
              <a:gd name="T19" fmla="*/ 82 h 690"/>
              <a:gd name="T20" fmla="*/ 793 w 925"/>
              <a:gd name="T21" fmla="*/ 221 h 690"/>
              <a:gd name="T22" fmla="*/ 793 w 925"/>
              <a:gd name="T23" fmla="*/ 229 h 690"/>
              <a:gd name="T24" fmla="*/ 925 w 925"/>
              <a:gd name="T25" fmla="*/ 401 h 690"/>
              <a:gd name="T26" fmla="*/ 824 w 925"/>
              <a:gd name="T27" fmla="*/ 562 h 690"/>
              <a:gd name="T28" fmla="*/ 751 w 925"/>
              <a:gd name="T29" fmla="*/ 668 h 690"/>
              <a:gd name="T30" fmla="*/ 616 w 925"/>
              <a:gd name="T31" fmla="*/ 649 h 690"/>
              <a:gd name="T32" fmla="*/ 577 w 925"/>
              <a:gd name="T33" fmla="*/ 656 h 690"/>
              <a:gd name="T34" fmla="*/ 501 w 925"/>
              <a:gd name="T35" fmla="*/ 630 h 690"/>
              <a:gd name="T36" fmla="*/ 394 w 925"/>
              <a:gd name="T37" fmla="*/ 686 h 690"/>
              <a:gd name="T38" fmla="*/ 296 w 925"/>
              <a:gd name="T39" fmla="*/ 642 h 690"/>
              <a:gd name="T40" fmla="*/ 197 w 925"/>
              <a:gd name="T41" fmla="*/ 680 h 690"/>
              <a:gd name="T42" fmla="*/ 47 w 925"/>
              <a:gd name="T43" fmla="*/ 528 h 690"/>
              <a:gd name="T44" fmla="*/ 47 w 925"/>
              <a:gd name="T45" fmla="*/ 521 h 690"/>
              <a:gd name="T46" fmla="*/ 0 w 925"/>
              <a:gd name="T47" fmla="*/ 428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25" h="690">
                <a:moveTo>
                  <a:pt x="0" y="428"/>
                </a:moveTo>
                <a:cubicBezTo>
                  <a:pt x="0" y="400"/>
                  <a:pt x="11" y="373"/>
                  <a:pt x="29" y="353"/>
                </a:cubicBezTo>
                <a:cubicBezTo>
                  <a:pt x="28" y="346"/>
                  <a:pt x="27" y="339"/>
                  <a:pt x="27" y="332"/>
                </a:cubicBezTo>
                <a:cubicBezTo>
                  <a:pt x="27" y="257"/>
                  <a:pt x="86" y="197"/>
                  <a:pt x="159" y="194"/>
                </a:cubicBezTo>
                <a:cubicBezTo>
                  <a:pt x="158" y="186"/>
                  <a:pt x="157" y="178"/>
                  <a:pt x="157" y="170"/>
                </a:cubicBezTo>
                <a:cubicBezTo>
                  <a:pt x="157" y="106"/>
                  <a:pt x="208" y="54"/>
                  <a:pt x="272" y="54"/>
                </a:cubicBezTo>
                <a:cubicBezTo>
                  <a:pt x="310" y="54"/>
                  <a:pt x="344" y="73"/>
                  <a:pt x="365" y="102"/>
                </a:cubicBezTo>
                <a:cubicBezTo>
                  <a:pt x="378" y="44"/>
                  <a:pt x="429" y="0"/>
                  <a:pt x="491" y="0"/>
                </a:cubicBezTo>
                <a:cubicBezTo>
                  <a:pt x="548" y="0"/>
                  <a:pt x="596" y="37"/>
                  <a:pt x="614" y="88"/>
                </a:cubicBezTo>
                <a:cubicBezTo>
                  <a:pt x="626" y="84"/>
                  <a:pt x="640" y="82"/>
                  <a:pt x="654" y="82"/>
                </a:cubicBezTo>
                <a:cubicBezTo>
                  <a:pt x="731" y="82"/>
                  <a:pt x="793" y="144"/>
                  <a:pt x="793" y="221"/>
                </a:cubicBezTo>
                <a:cubicBezTo>
                  <a:pt x="793" y="224"/>
                  <a:pt x="793" y="227"/>
                  <a:pt x="793" y="229"/>
                </a:cubicBezTo>
                <a:cubicBezTo>
                  <a:pt x="868" y="249"/>
                  <a:pt x="925" y="319"/>
                  <a:pt x="925" y="401"/>
                </a:cubicBezTo>
                <a:cubicBezTo>
                  <a:pt x="925" y="472"/>
                  <a:pt x="883" y="533"/>
                  <a:pt x="824" y="562"/>
                </a:cubicBezTo>
                <a:cubicBezTo>
                  <a:pt x="821" y="607"/>
                  <a:pt x="794" y="648"/>
                  <a:pt x="751" y="668"/>
                </a:cubicBezTo>
                <a:cubicBezTo>
                  <a:pt x="705" y="690"/>
                  <a:pt x="652" y="681"/>
                  <a:pt x="616" y="649"/>
                </a:cubicBezTo>
                <a:cubicBezTo>
                  <a:pt x="603" y="653"/>
                  <a:pt x="590" y="656"/>
                  <a:pt x="577" y="656"/>
                </a:cubicBezTo>
                <a:cubicBezTo>
                  <a:pt x="548" y="656"/>
                  <a:pt x="522" y="646"/>
                  <a:pt x="501" y="630"/>
                </a:cubicBezTo>
                <a:cubicBezTo>
                  <a:pt x="477" y="664"/>
                  <a:pt x="438" y="686"/>
                  <a:pt x="394" y="686"/>
                </a:cubicBezTo>
                <a:cubicBezTo>
                  <a:pt x="355" y="686"/>
                  <a:pt x="320" y="669"/>
                  <a:pt x="296" y="642"/>
                </a:cubicBezTo>
                <a:cubicBezTo>
                  <a:pt x="269" y="666"/>
                  <a:pt x="235" y="680"/>
                  <a:pt x="197" y="680"/>
                </a:cubicBezTo>
                <a:cubicBezTo>
                  <a:pt x="114" y="680"/>
                  <a:pt x="47" y="612"/>
                  <a:pt x="47" y="528"/>
                </a:cubicBezTo>
                <a:cubicBezTo>
                  <a:pt x="47" y="526"/>
                  <a:pt x="47" y="523"/>
                  <a:pt x="47" y="521"/>
                </a:cubicBezTo>
                <a:cubicBezTo>
                  <a:pt x="19" y="500"/>
                  <a:pt x="0" y="466"/>
                  <a:pt x="0" y="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39700" sx="102000" sy="102000" algn="ctr" rotWithShape="0">
              <a:schemeClr val="bg2">
                <a:lumMod val="25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" name="cloud"/>
          <p:cNvSpPr>
            <a:spLocks/>
          </p:cNvSpPr>
          <p:nvPr/>
        </p:nvSpPr>
        <p:spPr bwMode="auto">
          <a:xfrm>
            <a:off x="744322" y="1489469"/>
            <a:ext cx="3344474" cy="2174725"/>
          </a:xfrm>
          <a:custGeom>
            <a:avLst/>
            <a:gdLst>
              <a:gd name="T0" fmla="*/ 994 w 1062"/>
              <a:gd name="T1" fmla="*/ 327 h 734"/>
              <a:gd name="T2" fmla="*/ 852 w 1062"/>
              <a:gd name="T3" fmla="*/ 193 h 734"/>
              <a:gd name="T4" fmla="*/ 855 w 1062"/>
              <a:gd name="T5" fmla="*/ 166 h 734"/>
              <a:gd name="T6" fmla="*/ 731 w 1062"/>
              <a:gd name="T7" fmla="*/ 42 h 734"/>
              <a:gd name="T8" fmla="*/ 707 w 1062"/>
              <a:gd name="T9" fmla="*/ 44 h 734"/>
              <a:gd name="T10" fmla="*/ 606 w 1062"/>
              <a:gd name="T11" fmla="*/ 0 h 734"/>
              <a:gd name="T12" fmla="*/ 475 w 1062"/>
              <a:gd name="T13" fmla="*/ 92 h 734"/>
              <a:gd name="T14" fmla="*/ 402 w 1062"/>
              <a:gd name="T15" fmla="*/ 73 h 734"/>
              <a:gd name="T16" fmla="*/ 252 w 1062"/>
              <a:gd name="T17" fmla="*/ 224 h 734"/>
              <a:gd name="T18" fmla="*/ 252 w 1062"/>
              <a:gd name="T19" fmla="*/ 230 h 734"/>
              <a:gd name="T20" fmla="*/ 205 w 1062"/>
              <a:gd name="T21" fmla="*/ 224 h 734"/>
              <a:gd name="T22" fmla="*/ 0 w 1062"/>
              <a:gd name="T23" fmla="*/ 429 h 734"/>
              <a:gd name="T24" fmla="*/ 143 w 1062"/>
              <a:gd name="T25" fmla="*/ 625 h 734"/>
              <a:gd name="T26" fmla="*/ 214 w 1062"/>
              <a:gd name="T27" fmla="*/ 704 h 734"/>
              <a:gd name="T28" fmla="*/ 328 w 1062"/>
              <a:gd name="T29" fmla="*/ 704 h 734"/>
              <a:gd name="T30" fmla="*/ 413 w 1062"/>
              <a:gd name="T31" fmla="*/ 734 h 734"/>
              <a:gd name="T32" fmla="*/ 511 w 1062"/>
              <a:gd name="T33" fmla="*/ 692 h 734"/>
              <a:gd name="T34" fmla="*/ 600 w 1062"/>
              <a:gd name="T35" fmla="*/ 723 h 734"/>
              <a:gd name="T36" fmla="*/ 719 w 1062"/>
              <a:gd name="T37" fmla="*/ 658 h 734"/>
              <a:gd name="T38" fmla="*/ 847 w 1062"/>
              <a:gd name="T39" fmla="*/ 700 h 734"/>
              <a:gd name="T40" fmla="*/ 1062 w 1062"/>
              <a:gd name="T41" fmla="*/ 484 h 734"/>
              <a:gd name="T42" fmla="*/ 994 w 1062"/>
              <a:gd name="T43" fmla="*/ 327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62" h="734">
                <a:moveTo>
                  <a:pt x="994" y="327"/>
                </a:moveTo>
                <a:cubicBezTo>
                  <a:pt x="987" y="253"/>
                  <a:pt x="927" y="195"/>
                  <a:pt x="852" y="193"/>
                </a:cubicBezTo>
                <a:cubicBezTo>
                  <a:pt x="854" y="184"/>
                  <a:pt x="855" y="175"/>
                  <a:pt x="855" y="166"/>
                </a:cubicBezTo>
                <a:cubicBezTo>
                  <a:pt x="855" y="97"/>
                  <a:pt x="799" y="42"/>
                  <a:pt x="731" y="42"/>
                </a:cubicBezTo>
                <a:cubicBezTo>
                  <a:pt x="723" y="42"/>
                  <a:pt x="715" y="42"/>
                  <a:pt x="707" y="44"/>
                </a:cubicBezTo>
                <a:cubicBezTo>
                  <a:pt x="682" y="17"/>
                  <a:pt x="646" y="0"/>
                  <a:pt x="606" y="0"/>
                </a:cubicBezTo>
                <a:cubicBezTo>
                  <a:pt x="546" y="0"/>
                  <a:pt x="494" y="38"/>
                  <a:pt x="475" y="92"/>
                </a:cubicBezTo>
                <a:cubicBezTo>
                  <a:pt x="453" y="80"/>
                  <a:pt x="428" y="73"/>
                  <a:pt x="402" y="73"/>
                </a:cubicBezTo>
                <a:cubicBezTo>
                  <a:pt x="319" y="73"/>
                  <a:pt x="252" y="141"/>
                  <a:pt x="252" y="224"/>
                </a:cubicBezTo>
                <a:cubicBezTo>
                  <a:pt x="252" y="226"/>
                  <a:pt x="252" y="228"/>
                  <a:pt x="252" y="230"/>
                </a:cubicBezTo>
                <a:cubicBezTo>
                  <a:pt x="237" y="226"/>
                  <a:pt x="221" y="224"/>
                  <a:pt x="205" y="224"/>
                </a:cubicBezTo>
                <a:cubicBezTo>
                  <a:pt x="92" y="224"/>
                  <a:pt x="0" y="316"/>
                  <a:pt x="0" y="429"/>
                </a:cubicBezTo>
                <a:cubicBezTo>
                  <a:pt x="0" y="521"/>
                  <a:pt x="60" y="599"/>
                  <a:pt x="143" y="625"/>
                </a:cubicBezTo>
                <a:cubicBezTo>
                  <a:pt x="155" y="659"/>
                  <a:pt x="179" y="688"/>
                  <a:pt x="214" y="704"/>
                </a:cubicBezTo>
                <a:cubicBezTo>
                  <a:pt x="252" y="721"/>
                  <a:pt x="293" y="720"/>
                  <a:pt x="328" y="704"/>
                </a:cubicBezTo>
                <a:cubicBezTo>
                  <a:pt x="352" y="723"/>
                  <a:pt x="381" y="734"/>
                  <a:pt x="413" y="734"/>
                </a:cubicBezTo>
                <a:cubicBezTo>
                  <a:pt x="452" y="734"/>
                  <a:pt x="486" y="718"/>
                  <a:pt x="511" y="692"/>
                </a:cubicBezTo>
                <a:cubicBezTo>
                  <a:pt x="536" y="712"/>
                  <a:pt x="566" y="723"/>
                  <a:pt x="600" y="723"/>
                </a:cubicBezTo>
                <a:cubicBezTo>
                  <a:pt x="650" y="723"/>
                  <a:pt x="694" y="697"/>
                  <a:pt x="719" y="658"/>
                </a:cubicBezTo>
                <a:cubicBezTo>
                  <a:pt x="755" y="684"/>
                  <a:pt x="799" y="700"/>
                  <a:pt x="847" y="700"/>
                </a:cubicBezTo>
                <a:cubicBezTo>
                  <a:pt x="965" y="700"/>
                  <a:pt x="1062" y="603"/>
                  <a:pt x="1062" y="484"/>
                </a:cubicBezTo>
                <a:cubicBezTo>
                  <a:pt x="1062" y="422"/>
                  <a:pt x="1036" y="367"/>
                  <a:pt x="994" y="3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39700" sx="102000" sy="102000" algn="ctr" rotWithShape="0">
              <a:schemeClr val="bg2">
                <a:lumMod val="25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" name="cloud"/>
          <p:cNvSpPr>
            <a:spLocks/>
          </p:cNvSpPr>
          <p:nvPr/>
        </p:nvSpPr>
        <p:spPr bwMode="auto">
          <a:xfrm>
            <a:off x="320290" y="3897321"/>
            <a:ext cx="3580715" cy="2674937"/>
          </a:xfrm>
          <a:custGeom>
            <a:avLst/>
            <a:gdLst>
              <a:gd name="T0" fmla="*/ 0 w 925"/>
              <a:gd name="T1" fmla="*/ 428 h 690"/>
              <a:gd name="T2" fmla="*/ 29 w 925"/>
              <a:gd name="T3" fmla="*/ 353 h 690"/>
              <a:gd name="T4" fmla="*/ 27 w 925"/>
              <a:gd name="T5" fmla="*/ 332 h 690"/>
              <a:gd name="T6" fmla="*/ 159 w 925"/>
              <a:gd name="T7" fmla="*/ 194 h 690"/>
              <a:gd name="T8" fmla="*/ 157 w 925"/>
              <a:gd name="T9" fmla="*/ 170 h 690"/>
              <a:gd name="T10" fmla="*/ 272 w 925"/>
              <a:gd name="T11" fmla="*/ 54 h 690"/>
              <a:gd name="T12" fmla="*/ 365 w 925"/>
              <a:gd name="T13" fmla="*/ 102 h 690"/>
              <a:gd name="T14" fmla="*/ 491 w 925"/>
              <a:gd name="T15" fmla="*/ 0 h 690"/>
              <a:gd name="T16" fmla="*/ 614 w 925"/>
              <a:gd name="T17" fmla="*/ 88 h 690"/>
              <a:gd name="T18" fmla="*/ 654 w 925"/>
              <a:gd name="T19" fmla="*/ 82 h 690"/>
              <a:gd name="T20" fmla="*/ 793 w 925"/>
              <a:gd name="T21" fmla="*/ 221 h 690"/>
              <a:gd name="T22" fmla="*/ 793 w 925"/>
              <a:gd name="T23" fmla="*/ 229 h 690"/>
              <a:gd name="T24" fmla="*/ 925 w 925"/>
              <a:gd name="T25" fmla="*/ 401 h 690"/>
              <a:gd name="T26" fmla="*/ 824 w 925"/>
              <a:gd name="T27" fmla="*/ 562 h 690"/>
              <a:gd name="T28" fmla="*/ 751 w 925"/>
              <a:gd name="T29" fmla="*/ 668 h 690"/>
              <a:gd name="T30" fmla="*/ 616 w 925"/>
              <a:gd name="T31" fmla="*/ 649 h 690"/>
              <a:gd name="T32" fmla="*/ 577 w 925"/>
              <a:gd name="T33" fmla="*/ 656 h 690"/>
              <a:gd name="T34" fmla="*/ 501 w 925"/>
              <a:gd name="T35" fmla="*/ 630 h 690"/>
              <a:gd name="T36" fmla="*/ 394 w 925"/>
              <a:gd name="T37" fmla="*/ 686 h 690"/>
              <a:gd name="T38" fmla="*/ 296 w 925"/>
              <a:gd name="T39" fmla="*/ 642 h 690"/>
              <a:gd name="T40" fmla="*/ 197 w 925"/>
              <a:gd name="T41" fmla="*/ 680 h 690"/>
              <a:gd name="T42" fmla="*/ 47 w 925"/>
              <a:gd name="T43" fmla="*/ 528 h 690"/>
              <a:gd name="T44" fmla="*/ 47 w 925"/>
              <a:gd name="T45" fmla="*/ 521 h 690"/>
              <a:gd name="T46" fmla="*/ 0 w 925"/>
              <a:gd name="T47" fmla="*/ 428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25" h="690">
                <a:moveTo>
                  <a:pt x="0" y="428"/>
                </a:moveTo>
                <a:cubicBezTo>
                  <a:pt x="0" y="400"/>
                  <a:pt x="11" y="373"/>
                  <a:pt x="29" y="353"/>
                </a:cubicBezTo>
                <a:cubicBezTo>
                  <a:pt x="28" y="346"/>
                  <a:pt x="27" y="339"/>
                  <a:pt x="27" y="332"/>
                </a:cubicBezTo>
                <a:cubicBezTo>
                  <a:pt x="27" y="257"/>
                  <a:pt x="86" y="197"/>
                  <a:pt x="159" y="194"/>
                </a:cubicBezTo>
                <a:cubicBezTo>
                  <a:pt x="158" y="186"/>
                  <a:pt x="157" y="178"/>
                  <a:pt x="157" y="170"/>
                </a:cubicBezTo>
                <a:cubicBezTo>
                  <a:pt x="157" y="106"/>
                  <a:pt x="208" y="54"/>
                  <a:pt x="272" y="54"/>
                </a:cubicBezTo>
                <a:cubicBezTo>
                  <a:pt x="310" y="54"/>
                  <a:pt x="344" y="73"/>
                  <a:pt x="365" y="102"/>
                </a:cubicBezTo>
                <a:cubicBezTo>
                  <a:pt x="378" y="44"/>
                  <a:pt x="429" y="0"/>
                  <a:pt x="491" y="0"/>
                </a:cubicBezTo>
                <a:cubicBezTo>
                  <a:pt x="548" y="0"/>
                  <a:pt x="596" y="37"/>
                  <a:pt x="614" y="88"/>
                </a:cubicBezTo>
                <a:cubicBezTo>
                  <a:pt x="626" y="84"/>
                  <a:pt x="640" y="82"/>
                  <a:pt x="654" y="82"/>
                </a:cubicBezTo>
                <a:cubicBezTo>
                  <a:pt x="731" y="82"/>
                  <a:pt x="793" y="144"/>
                  <a:pt x="793" y="221"/>
                </a:cubicBezTo>
                <a:cubicBezTo>
                  <a:pt x="793" y="224"/>
                  <a:pt x="793" y="227"/>
                  <a:pt x="793" y="229"/>
                </a:cubicBezTo>
                <a:cubicBezTo>
                  <a:pt x="868" y="249"/>
                  <a:pt x="925" y="319"/>
                  <a:pt x="925" y="401"/>
                </a:cubicBezTo>
                <a:cubicBezTo>
                  <a:pt x="925" y="472"/>
                  <a:pt x="883" y="533"/>
                  <a:pt x="824" y="562"/>
                </a:cubicBezTo>
                <a:cubicBezTo>
                  <a:pt x="821" y="607"/>
                  <a:pt x="794" y="648"/>
                  <a:pt x="751" y="668"/>
                </a:cubicBezTo>
                <a:cubicBezTo>
                  <a:pt x="705" y="690"/>
                  <a:pt x="652" y="681"/>
                  <a:pt x="616" y="649"/>
                </a:cubicBezTo>
                <a:cubicBezTo>
                  <a:pt x="603" y="653"/>
                  <a:pt x="590" y="656"/>
                  <a:pt x="577" y="656"/>
                </a:cubicBezTo>
                <a:cubicBezTo>
                  <a:pt x="548" y="656"/>
                  <a:pt x="522" y="646"/>
                  <a:pt x="501" y="630"/>
                </a:cubicBezTo>
                <a:cubicBezTo>
                  <a:pt x="477" y="664"/>
                  <a:pt x="438" y="686"/>
                  <a:pt x="394" y="686"/>
                </a:cubicBezTo>
                <a:cubicBezTo>
                  <a:pt x="355" y="686"/>
                  <a:pt x="320" y="669"/>
                  <a:pt x="296" y="642"/>
                </a:cubicBezTo>
                <a:cubicBezTo>
                  <a:pt x="269" y="666"/>
                  <a:pt x="235" y="680"/>
                  <a:pt x="197" y="680"/>
                </a:cubicBezTo>
                <a:cubicBezTo>
                  <a:pt x="114" y="680"/>
                  <a:pt x="47" y="612"/>
                  <a:pt x="47" y="528"/>
                </a:cubicBezTo>
                <a:cubicBezTo>
                  <a:pt x="47" y="526"/>
                  <a:pt x="47" y="523"/>
                  <a:pt x="47" y="521"/>
                </a:cubicBezTo>
                <a:cubicBezTo>
                  <a:pt x="19" y="500"/>
                  <a:pt x="0" y="466"/>
                  <a:pt x="0" y="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39700" sx="102000" sy="102000" algn="ctr" rotWithShape="0">
              <a:schemeClr val="bg2">
                <a:lumMod val="25000"/>
                <a:alpha val="4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kite point one"/>
          <p:cNvSpPr txBox="1"/>
          <p:nvPr/>
        </p:nvSpPr>
        <p:spPr>
          <a:xfrm>
            <a:off x="675100" y="2119565"/>
            <a:ext cx="36291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Never PLAY </a:t>
            </a:r>
          </a:p>
          <a:p>
            <a:pPr algn="ctr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around 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power </a:t>
            </a:r>
            <a:endParaRPr lang="en-US" sz="2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lines</a:t>
            </a:r>
            <a:endParaRPr lang="en-US" sz="25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5" name="kite group"/>
          <p:cNvGrpSpPr/>
          <p:nvPr/>
        </p:nvGrpSpPr>
        <p:grpSpPr>
          <a:xfrm>
            <a:off x="-1542881" y="1505644"/>
            <a:ext cx="7777782" cy="8306445"/>
            <a:chOff x="238126" y="128588"/>
            <a:chExt cx="6163468" cy="6778624"/>
          </a:xfrm>
          <a:effectLst>
            <a:outerShdw blurRad="139700" dist="25400" dir="2700000" algn="tl" rotWithShape="0">
              <a:prstClr val="black">
                <a:alpha val="21000"/>
              </a:prstClr>
            </a:outerShdw>
          </a:effectLst>
        </p:grpSpPr>
        <p:grpSp>
          <p:nvGrpSpPr>
            <p:cNvPr id="100" name="kite tail"/>
            <p:cNvGrpSpPr/>
            <p:nvPr/>
          </p:nvGrpSpPr>
          <p:grpSpPr>
            <a:xfrm>
              <a:off x="4202113" y="2689225"/>
              <a:ext cx="1465263" cy="1133475"/>
              <a:chOff x="4202113" y="2689225"/>
              <a:chExt cx="1465263" cy="1133475"/>
            </a:xfrm>
          </p:grpSpPr>
          <p:sp>
            <p:nvSpPr>
              <p:cNvPr id="63" name="kite tail piece"/>
              <p:cNvSpPr>
                <a:spLocks/>
              </p:cNvSpPr>
              <p:nvPr/>
            </p:nvSpPr>
            <p:spPr bwMode="auto">
              <a:xfrm>
                <a:off x="4330700" y="2720975"/>
                <a:ext cx="1254125" cy="1098550"/>
              </a:xfrm>
              <a:custGeom>
                <a:avLst/>
                <a:gdLst>
                  <a:gd name="T0" fmla="*/ 388 w 393"/>
                  <a:gd name="T1" fmla="*/ 344 h 344"/>
                  <a:gd name="T2" fmla="*/ 385 w 393"/>
                  <a:gd name="T3" fmla="*/ 342 h 344"/>
                  <a:gd name="T4" fmla="*/ 378 w 393"/>
                  <a:gd name="T5" fmla="*/ 328 h 344"/>
                  <a:gd name="T6" fmla="*/ 288 w 393"/>
                  <a:gd name="T7" fmla="*/ 230 h 344"/>
                  <a:gd name="T8" fmla="*/ 148 w 393"/>
                  <a:gd name="T9" fmla="*/ 210 h 344"/>
                  <a:gd name="T10" fmla="*/ 78 w 393"/>
                  <a:gd name="T11" fmla="*/ 203 h 344"/>
                  <a:gd name="T12" fmla="*/ 8 w 393"/>
                  <a:gd name="T13" fmla="*/ 101 h 344"/>
                  <a:gd name="T14" fmla="*/ 44 w 393"/>
                  <a:gd name="T15" fmla="*/ 53 h 344"/>
                  <a:gd name="T16" fmla="*/ 88 w 393"/>
                  <a:gd name="T17" fmla="*/ 3 h 344"/>
                  <a:gd name="T18" fmla="*/ 93 w 393"/>
                  <a:gd name="T19" fmla="*/ 1 h 344"/>
                  <a:gd name="T20" fmla="*/ 95 w 393"/>
                  <a:gd name="T21" fmla="*/ 6 h 344"/>
                  <a:gd name="T22" fmla="*/ 49 w 393"/>
                  <a:gd name="T23" fmla="*/ 59 h 344"/>
                  <a:gd name="T24" fmla="*/ 16 w 393"/>
                  <a:gd name="T25" fmla="*/ 102 h 344"/>
                  <a:gd name="T26" fmla="*/ 81 w 393"/>
                  <a:gd name="T27" fmla="*/ 196 h 344"/>
                  <a:gd name="T28" fmla="*/ 147 w 393"/>
                  <a:gd name="T29" fmla="*/ 202 h 344"/>
                  <a:gd name="T30" fmla="*/ 292 w 393"/>
                  <a:gd name="T31" fmla="*/ 224 h 344"/>
                  <a:gd name="T32" fmla="*/ 385 w 393"/>
                  <a:gd name="T33" fmla="*/ 324 h 344"/>
                  <a:gd name="T34" fmla="*/ 392 w 393"/>
                  <a:gd name="T35" fmla="*/ 339 h 344"/>
                  <a:gd name="T36" fmla="*/ 390 w 393"/>
                  <a:gd name="T37" fmla="*/ 344 h 344"/>
                  <a:gd name="T38" fmla="*/ 388 w 393"/>
                  <a:gd name="T39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3" h="344">
                    <a:moveTo>
                      <a:pt x="388" y="344"/>
                    </a:moveTo>
                    <a:cubicBezTo>
                      <a:pt x="387" y="344"/>
                      <a:pt x="385" y="344"/>
                      <a:pt x="385" y="342"/>
                    </a:cubicBezTo>
                    <a:cubicBezTo>
                      <a:pt x="382" y="337"/>
                      <a:pt x="380" y="332"/>
                      <a:pt x="378" y="328"/>
                    </a:cubicBezTo>
                    <a:cubicBezTo>
                      <a:pt x="356" y="287"/>
                      <a:pt x="325" y="253"/>
                      <a:pt x="288" y="230"/>
                    </a:cubicBezTo>
                    <a:cubicBezTo>
                      <a:pt x="249" y="206"/>
                      <a:pt x="206" y="200"/>
                      <a:pt x="148" y="210"/>
                    </a:cubicBezTo>
                    <a:cubicBezTo>
                      <a:pt x="124" y="215"/>
                      <a:pt x="101" y="213"/>
                      <a:pt x="78" y="203"/>
                    </a:cubicBezTo>
                    <a:cubicBezTo>
                      <a:pt x="39" y="187"/>
                      <a:pt x="0" y="148"/>
                      <a:pt x="8" y="101"/>
                    </a:cubicBezTo>
                    <a:cubicBezTo>
                      <a:pt x="12" y="79"/>
                      <a:pt x="28" y="66"/>
                      <a:pt x="44" y="53"/>
                    </a:cubicBezTo>
                    <a:cubicBezTo>
                      <a:pt x="59" y="40"/>
                      <a:pt x="76" y="26"/>
                      <a:pt x="88" y="3"/>
                    </a:cubicBezTo>
                    <a:cubicBezTo>
                      <a:pt x="89" y="1"/>
                      <a:pt x="91" y="0"/>
                      <a:pt x="93" y="1"/>
                    </a:cubicBezTo>
                    <a:cubicBezTo>
                      <a:pt x="95" y="2"/>
                      <a:pt x="96" y="4"/>
                      <a:pt x="95" y="6"/>
                    </a:cubicBezTo>
                    <a:cubicBezTo>
                      <a:pt x="82" y="31"/>
                      <a:pt x="65" y="46"/>
                      <a:pt x="49" y="59"/>
                    </a:cubicBezTo>
                    <a:cubicBezTo>
                      <a:pt x="33" y="72"/>
                      <a:pt x="20" y="83"/>
                      <a:pt x="16" y="102"/>
                    </a:cubicBezTo>
                    <a:cubicBezTo>
                      <a:pt x="9" y="145"/>
                      <a:pt x="45" y="181"/>
                      <a:pt x="81" y="196"/>
                    </a:cubicBezTo>
                    <a:cubicBezTo>
                      <a:pt x="102" y="204"/>
                      <a:pt x="124" y="207"/>
                      <a:pt x="147" y="202"/>
                    </a:cubicBezTo>
                    <a:cubicBezTo>
                      <a:pt x="205" y="192"/>
                      <a:pt x="252" y="198"/>
                      <a:pt x="292" y="224"/>
                    </a:cubicBezTo>
                    <a:cubicBezTo>
                      <a:pt x="331" y="247"/>
                      <a:pt x="363" y="282"/>
                      <a:pt x="385" y="324"/>
                    </a:cubicBezTo>
                    <a:cubicBezTo>
                      <a:pt x="387" y="329"/>
                      <a:pt x="390" y="334"/>
                      <a:pt x="392" y="339"/>
                    </a:cubicBezTo>
                    <a:cubicBezTo>
                      <a:pt x="393" y="341"/>
                      <a:pt x="392" y="343"/>
                      <a:pt x="390" y="344"/>
                    </a:cubicBezTo>
                    <a:cubicBezTo>
                      <a:pt x="389" y="344"/>
                      <a:pt x="389" y="344"/>
                      <a:pt x="388" y="34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bow piece"/>
              <p:cNvSpPr>
                <a:spLocks/>
              </p:cNvSpPr>
              <p:nvPr/>
            </p:nvSpPr>
            <p:spPr bwMode="auto">
              <a:xfrm>
                <a:off x="4378325" y="2689225"/>
                <a:ext cx="207963" cy="130175"/>
              </a:xfrm>
              <a:custGeom>
                <a:avLst/>
                <a:gdLst>
                  <a:gd name="T0" fmla="*/ 0 w 131"/>
                  <a:gd name="T1" fmla="*/ 50 h 82"/>
                  <a:gd name="T2" fmla="*/ 26 w 131"/>
                  <a:gd name="T3" fmla="*/ 0 h 82"/>
                  <a:gd name="T4" fmla="*/ 131 w 131"/>
                  <a:gd name="T5" fmla="*/ 82 h 82"/>
                  <a:gd name="T6" fmla="*/ 0 w 131"/>
                  <a:gd name="T7" fmla="*/ 5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82">
                    <a:moveTo>
                      <a:pt x="0" y="50"/>
                    </a:moveTo>
                    <a:lnTo>
                      <a:pt x="26" y="0"/>
                    </a:lnTo>
                    <a:lnTo>
                      <a:pt x="131" y="8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bow piece"/>
              <p:cNvSpPr>
                <a:spLocks/>
              </p:cNvSpPr>
              <p:nvPr/>
            </p:nvSpPr>
            <p:spPr bwMode="auto">
              <a:xfrm>
                <a:off x="4556125" y="2803525"/>
                <a:ext cx="204788" cy="134937"/>
              </a:xfrm>
              <a:custGeom>
                <a:avLst/>
                <a:gdLst>
                  <a:gd name="T0" fmla="*/ 105 w 129"/>
                  <a:gd name="T1" fmla="*/ 85 h 85"/>
                  <a:gd name="T2" fmla="*/ 129 w 129"/>
                  <a:gd name="T3" fmla="*/ 35 h 85"/>
                  <a:gd name="T4" fmla="*/ 0 w 129"/>
                  <a:gd name="T5" fmla="*/ 0 h 85"/>
                  <a:gd name="T6" fmla="*/ 105 w 129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85">
                    <a:moveTo>
                      <a:pt x="105" y="85"/>
                    </a:moveTo>
                    <a:lnTo>
                      <a:pt x="129" y="35"/>
                    </a:lnTo>
                    <a:lnTo>
                      <a:pt x="0" y="0"/>
                    </a:lnTo>
                    <a:lnTo>
                      <a:pt x="105" y="8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bow piece"/>
              <p:cNvSpPr>
                <a:spLocks/>
              </p:cNvSpPr>
              <p:nvPr/>
            </p:nvSpPr>
            <p:spPr bwMode="auto">
              <a:xfrm>
                <a:off x="4202113" y="2868613"/>
                <a:ext cx="207963" cy="120650"/>
              </a:xfrm>
              <a:custGeom>
                <a:avLst/>
                <a:gdLst>
                  <a:gd name="T0" fmla="*/ 0 w 131"/>
                  <a:gd name="T1" fmla="*/ 52 h 76"/>
                  <a:gd name="T2" fmla="*/ 20 w 131"/>
                  <a:gd name="T3" fmla="*/ 0 h 76"/>
                  <a:gd name="T4" fmla="*/ 131 w 131"/>
                  <a:gd name="T5" fmla="*/ 76 h 76"/>
                  <a:gd name="T6" fmla="*/ 0 w 131"/>
                  <a:gd name="T7" fmla="*/ 5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6">
                    <a:moveTo>
                      <a:pt x="0" y="52"/>
                    </a:moveTo>
                    <a:lnTo>
                      <a:pt x="20" y="0"/>
                    </a:lnTo>
                    <a:lnTo>
                      <a:pt x="131" y="7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bow piece"/>
              <p:cNvSpPr>
                <a:spLocks/>
              </p:cNvSpPr>
              <p:nvPr/>
            </p:nvSpPr>
            <p:spPr bwMode="auto">
              <a:xfrm>
                <a:off x="4381500" y="2976563"/>
                <a:ext cx="207963" cy="117475"/>
              </a:xfrm>
              <a:custGeom>
                <a:avLst/>
                <a:gdLst>
                  <a:gd name="T0" fmla="*/ 110 w 131"/>
                  <a:gd name="T1" fmla="*/ 74 h 74"/>
                  <a:gd name="T2" fmla="*/ 131 w 131"/>
                  <a:gd name="T3" fmla="*/ 22 h 74"/>
                  <a:gd name="T4" fmla="*/ 0 w 131"/>
                  <a:gd name="T5" fmla="*/ 0 h 74"/>
                  <a:gd name="T6" fmla="*/ 110 w 131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4">
                    <a:moveTo>
                      <a:pt x="110" y="74"/>
                    </a:moveTo>
                    <a:lnTo>
                      <a:pt x="131" y="22"/>
                    </a:lnTo>
                    <a:lnTo>
                      <a:pt x="0" y="0"/>
                    </a:lnTo>
                    <a:lnTo>
                      <a:pt x="110" y="7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bow piece"/>
              <p:cNvSpPr>
                <a:spLocks/>
              </p:cNvSpPr>
              <p:nvPr/>
            </p:nvSpPr>
            <p:spPr bwMode="auto">
              <a:xfrm>
                <a:off x="4211638" y="3203575"/>
                <a:ext cx="214313" cy="85725"/>
              </a:xfrm>
              <a:custGeom>
                <a:avLst/>
                <a:gdLst>
                  <a:gd name="T0" fmla="*/ 10 w 135"/>
                  <a:gd name="T1" fmla="*/ 54 h 54"/>
                  <a:gd name="T2" fmla="*/ 0 w 135"/>
                  <a:gd name="T3" fmla="*/ 0 h 54"/>
                  <a:gd name="T4" fmla="*/ 135 w 135"/>
                  <a:gd name="T5" fmla="*/ 4 h 54"/>
                  <a:gd name="T6" fmla="*/ 10 w 135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54">
                    <a:moveTo>
                      <a:pt x="10" y="54"/>
                    </a:moveTo>
                    <a:lnTo>
                      <a:pt x="0" y="0"/>
                    </a:lnTo>
                    <a:lnTo>
                      <a:pt x="135" y="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bow piece"/>
              <p:cNvSpPr>
                <a:spLocks/>
              </p:cNvSpPr>
              <p:nvPr/>
            </p:nvSpPr>
            <p:spPr bwMode="auto">
              <a:xfrm>
                <a:off x="4394200" y="3135313"/>
                <a:ext cx="211138" cy="90487"/>
              </a:xfrm>
              <a:custGeom>
                <a:avLst/>
                <a:gdLst>
                  <a:gd name="T0" fmla="*/ 133 w 133"/>
                  <a:gd name="T1" fmla="*/ 57 h 57"/>
                  <a:gd name="T2" fmla="*/ 123 w 133"/>
                  <a:gd name="T3" fmla="*/ 0 h 57"/>
                  <a:gd name="T4" fmla="*/ 0 w 133"/>
                  <a:gd name="T5" fmla="*/ 51 h 57"/>
                  <a:gd name="T6" fmla="*/ 133 w 133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7">
                    <a:moveTo>
                      <a:pt x="133" y="57"/>
                    </a:moveTo>
                    <a:lnTo>
                      <a:pt x="123" y="0"/>
                    </a:lnTo>
                    <a:lnTo>
                      <a:pt x="0" y="51"/>
                    </a:lnTo>
                    <a:lnTo>
                      <a:pt x="133" y="57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bow piece"/>
              <p:cNvSpPr>
                <a:spLocks/>
              </p:cNvSpPr>
              <p:nvPr/>
            </p:nvSpPr>
            <p:spPr bwMode="auto">
              <a:xfrm>
                <a:off x="4435475" y="3343275"/>
                <a:ext cx="173038" cy="182562"/>
              </a:xfrm>
              <a:custGeom>
                <a:avLst/>
                <a:gdLst>
                  <a:gd name="T0" fmla="*/ 40 w 109"/>
                  <a:gd name="T1" fmla="*/ 115 h 115"/>
                  <a:gd name="T2" fmla="*/ 0 w 109"/>
                  <a:gd name="T3" fmla="*/ 77 h 115"/>
                  <a:gd name="T4" fmla="*/ 109 w 109"/>
                  <a:gd name="T5" fmla="*/ 0 h 115"/>
                  <a:gd name="T6" fmla="*/ 40 w 109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115">
                    <a:moveTo>
                      <a:pt x="40" y="115"/>
                    </a:moveTo>
                    <a:lnTo>
                      <a:pt x="0" y="77"/>
                    </a:lnTo>
                    <a:lnTo>
                      <a:pt x="109" y="0"/>
                    </a:lnTo>
                    <a:lnTo>
                      <a:pt x="40" y="11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bow piece"/>
              <p:cNvSpPr>
                <a:spLocks/>
              </p:cNvSpPr>
              <p:nvPr/>
            </p:nvSpPr>
            <p:spPr bwMode="auto">
              <a:xfrm>
                <a:off x="4589463" y="3184525"/>
                <a:ext cx="171450" cy="180975"/>
              </a:xfrm>
              <a:custGeom>
                <a:avLst/>
                <a:gdLst>
                  <a:gd name="T0" fmla="*/ 108 w 108"/>
                  <a:gd name="T1" fmla="*/ 40 h 114"/>
                  <a:gd name="T2" fmla="*/ 68 w 108"/>
                  <a:gd name="T3" fmla="*/ 0 h 114"/>
                  <a:gd name="T4" fmla="*/ 0 w 108"/>
                  <a:gd name="T5" fmla="*/ 114 h 114"/>
                  <a:gd name="T6" fmla="*/ 108 w 108"/>
                  <a:gd name="T7" fmla="*/ 4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14">
                    <a:moveTo>
                      <a:pt x="108" y="40"/>
                    </a:moveTo>
                    <a:lnTo>
                      <a:pt x="68" y="0"/>
                    </a:lnTo>
                    <a:lnTo>
                      <a:pt x="0" y="114"/>
                    </a:lnTo>
                    <a:lnTo>
                      <a:pt x="108" y="4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bow piece"/>
              <p:cNvSpPr>
                <a:spLocks/>
              </p:cNvSpPr>
              <p:nvPr/>
            </p:nvSpPr>
            <p:spPr bwMode="auto">
              <a:xfrm>
                <a:off x="4764088" y="3352800"/>
                <a:ext cx="104775" cy="211137"/>
              </a:xfrm>
              <a:custGeom>
                <a:avLst/>
                <a:gdLst>
                  <a:gd name="T0" fmla="*/ 54 w 66"/>
                  <a:gd name="T1" fmla="*/ 133 h 133"/>
                  <a:gd name="T2" fmla="*/ 0 w 66"/>
                  <a:gd name="T3" fmla="*/ 117 h 133"/>
                  <a:gd name="T4" fmla="*/ 66 w 66"/>
                  <a:gd name="T5" fmla="*/ 0 h 133"/>
                  <a:gd name="T6" fmla="*/ 54 w 66"/>
                  <a:gd name="T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33">
                    <a:moveTo>
                      <a:pt x="54" y="133"/>
                    </a:moveTo>
                    <a:lnTo>
                      <a:pt x="0" y="117"/>
                    </a:lnTo>
                    <a:lnTo>
                      <a:pt x="66" y="0"/>
                    </a:lnTo>
                    <a:lnTo>
                      <a:pt x="54" y="13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bow piece"/>
              <p:cNvSpPr>
                <a:spLocks/>
              </p:cNvSpPr>
              <p:nvPr/>
            </p:nvSpPr>
            <p:spPr bwMode="auto">
              <a:xfrm>
                <a:off x="4859338" y="3171825"/>
                <a:ext cx="103188" cy="209550"/>
              </a:xfrm>
              <a:custGeom>
                <a:avLst/>
                <a:gdLst>
                  <a:gd name="T0" fmla="*/ 65 w 65"/>
                  <a:gd name="T1" fmla="*/ 18 h 132"/>
                  <a:gd name="T2" fmla="*/ 10 w 65"/>
                  <a:gd name="T3" fmla="*/ 0 h 132"/>
                  <a:gd name="T4" fmla="*/ 0 w 65"/>
                  <a:gd name="T5" fmla="*/ 132 h 132"/>
                  <a:gd name="T6" fmla="*/ 65 w 65"/>
                  <a:gd name="T7" fmla="*/ 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32">
                    <a:moveTo>
                      <a:pt x="65" y="18"/>
                    </a:moveTo>
                    <a:lnTo>
                      <a:pt x="10" y="0"/>
                    </a:lnTo>
                    <a:lnTo>
                      <a:pt x="0" y="132"/>
                    </a:lnTo>
                    <a:lnTo>
                      <a:pt x="65" y="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bow piece"/>
              <p:cNvSpPr>
                <a:spLocks/>
              </p:cNvSpPr>
              <p:nvPr/>
            </p:nvSpPr>
            <p:spPr bwMode="auto">
              <a:xfrm>
                <a:off x="4994275" y="3368675"/>
                <a:ext cx="117475" cy="207962"/>
              </a:xfrm>
              <a:custGeom>
                <a:avLst/>
                <a:gdLst>
                  <a:gd name="T0" fmla="*/ 54 w 74"/>
                  <a:gd name="T1" fmla="*/ 131 h 131"/>
                  <a:gd name="T2" fmla="*/ 0 w 74"/>
                  <a:gd name="T3" fmla="*/ 111 h 131"/>
                  <a:gd name="T4" fmla="*/ 74 w 74"/>
                  <a:gd name="T5" fmla="*/ 0 h 131"/>
                  <a:gd name="T6" fmla="*/ 54 w 74"/>
                  <a:gd name="T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31">
                    <a:moveTo>
                      <a:pt x="54" y="131"/>
                    </a:moveTo>
                    <a:lnTo>
                      <a:pt x="0" y="111"/>
                    </a:lnTo>
                    <a:lnTo>
                      <a:pt x="74" y="0"/>
                    </a:lnTo>
                    <a:lnTo>
                      <a:pt x="54" y="13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bow piece"/>
              <p:cNvSpPr>
                <a:spLocks/>
              </p:cNvSpPr>
              <p:nvPr/>
            </p:nvSpPr>
            <p:spPr bwMode="auto">
              <a:xfrm>
                <a:off x="5099050" y="3187700"/>
                <a:ext cx="114300" cy="209550"/>
              </a:xfrm>
              <a:custGeom>
                <a:avLst/>
                <a:gdLst>
                  <a:gd name="T0" fmla="*/ 72 w 72"/>
                  <a:gd name="T1" fmla="*/ 20 h 132"/>
                  <a:gd name="T2" fmla="*/ 20 w 72"/>
                  <a:gd name="T3" fmla="*/ 0 h 132"/>
                  <a:gd name="T4" fmla="*/ 0 w 72"/>
                  <a:gd name="T5" fmla="*/ 132 h 132"/>
                  <a:gd name="T6" fmla="*/ 72 w 72"/>
                  <a:gd name="T7" fmla="*/ 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32">
                    <a:moveTo>
                      <a:pt x="72" y="20"/>
                    </a:moveTo>
                    <a:lnTo>
                      <a:pt x="20" y="0"/>
                    </a:lnTo>
                    <a:lnTo>
                      <a:pt x="0" y="132"/>
                    </a:lnTo>
                    <a:lnTo>
                      <a:pt x="72" y="2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bow piece"/>
              <p:cNvSpPr>
                <a:spLocks/>
              </p:cNvSpPr>
              <p:nvPr/>
            </p:nvSpPr>
            <p:spPr bwMode="auto">
              <a:xfrm>
                <a:off x="5172075" y="3500438"/>
                <a:ext cx="185738" cy="171450"/>
              </a:xfrm>
              <a:custGeom>
                <a:avLst/>
                <a:gdLst>
                  <a:gd name="T0" fmla="*/ 39 w 117"/>
                  <a:gd name="T1" fmla="*/ 108 h 108"/>
                  <a:gd name="T2" fmla="*/ 0 w 117"/>
                  <a:gd name="T3" fmla="*/ 66 h 108"/>
                  <a:gd name="T4" fmla="*/ 117 w 117"/>
                  <a:gd name="T5" fmla="*/ 0 h 108"/>
                  <a:gd name="T6" fmla="*/ 39 w 117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08">
                    <a:moveTo>
                      <a:pt x="39" y="108"/>
                    </a:moveTo>
                    <a:lnTo>
                      <a:pt x="0" y="66"/>
                    </a:lnTo>
                    <a:lnTo>
                      <a:pt x="117" y="0"/>
                    </a:lnTo>
                    <a:lnTo>
                      <a:pt x="39" y="108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bow piece"/>
              <p:cNvSpPr>
                <a:spLocks/>
              </p:cNvSpPr>
              <p:nvPr/>
            </p:nvSpPr>
            <p:spPr bwMode="auto">
              <a:xfrm>
                <a:off x="5332413" y="3349625"/>
                <a:ext cx="184150" cy="173037"/>
              </a:xfrm>
              <a:custGeom>
                <a:avLst/>
                <a:gdLst>
                  <a:gd name="T0" fmla="*/ 116 w 116"/>
                  <a:gd name="T1" fmla="*/ 42 h 109"/>
                  <a:gd name="T2" fmla="*/ 78 w 116"/>
                  <a:gd name="T3" fmla="*/ 0 h 109"/>
                  <a:gd name="T4" fmla="*/ 0 w 116"/>
                  <a:gd name="T5" fmla="*/ 109 h 109"/>
                  <a:gd name="T6" fmla="*/ 116 w 116"/>
                  <a:gd name="T7" fmla="*/ 4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09">
                    <a:moveTo>
                      <a:pt x="116" y="42"/>
                    </a:moveTo>
                    <a:lnTo>
                      <a:pt x="78" y="0"/>
                    </a:lnTo>
                    <a:lnTo>
                      <a:pt x="0" y="109"/>
                    </a:lnTo>
                    <a:lnTo>
                      <a:pt x="116" y="4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bow piece"/>
              <p:cNvSpPr>
                <a:spLocks/>
              </p:cNvSpPr>
              <p:nvPr/>
            </p:nvSpPr>
            <p:spPr bwMode="auto">
              <a:xfrm>
                <a:off x="5313363" y="3656013"/>
                <a:ext cx="187325" cy="166687"/>
              </a:xfrm>
              <a:custGeom>
                <a:avLst/>
                <a:gdLst>
                  <a:gd name="T0" fmla="*/ 36 w 118"/>
                  <a:gd name="T1" fmla="*/ 105 h 105"/>
                  <a:gd name="T2" fmla="*/ 0 w 118"/>
                  <a:gd name="T3" fmla="*/ 61 h 105"/>
                  <a:gd name="T4" fmla="*/ 118 w 118"/>
                  <a:gd name="T5" fmla="*/ 0 h 105"/>
                  <a:gd name="T6" fmla="*/ 36 w 118"/>
                  <a:gd name="T7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05">
                    <a:moveTo>
                      <a:pt x="36" y="105"/>
                    </a:moveTo>
                    <a:lnTo>
                      <a:pt x="0" y="61"/>
                    </a:lnTo>
                    <a:lnTo>
                      <a:pt x="118" y="0"/>
                    </a:lnTo>
                    <a:lnTo>
                      <a:pt x="36" y="10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bow piece"/>
              <p:cNvSpPr>
                <a:spLocks/>
              </p:cNvSpPr>
              <p:nvPr/>
            </p:nvSpPr>
            <p:spPr bwMode="auto">
              <a:xfrm>
                <a:off x="5475288" y="3509963"/>
                <a:ext cx="192088" cy="165100"/>
              </a:xfrm>
              <a:custGeom>
                <a:avLst/>
                <a:gdLst>
                  <a:gd name="T0" fmla="*/ 121 w 121"/>
                  <a:gd name="T1" fmla="*/ 44 h 104"/>
                  <a:gd name="T2" fmla="*/ 85 w 121"/>
                  <a:gd name="T3" fmla="*/ 0 h 104"/>
                  <a:gd name="T4" fmla="*/ 0 w 121"/>
                  <a:gd name="T5" fmla="*/ 104 h 104"/>
                  <a:gd name="T6" fmla="*/ 121 w 121"/>
                  <a:gd name="T7" fmla="*/ 4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04">
                    <a:moveTo>
                      <a:pt x="121" y="44"/>
                    </a:moveTo>
                    <a:lnTo>
                      <a:pt x="85" y="0"/>
                    </a:lnTo>
                    <a:lnTo>
                      <a:pt x="0" y="104"/>
                    </a:lnTo>
                    <a:lnTo>
                      <a:pt x="121" y="44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1" name="kite"/>
            <p:cNvGrpSpPr/>
            <p:nvPr/>
          </p:nvGrpSpPr>
          <p:grpSpPr>
            <a:xfrm>
              <a:off x="4420394" y="128588"/>
              <a:ext cx="1981200" cy="2630487"/>
              <a:chOff x="4420394" y="128588"/>
              <a:chExt cx="1981200" cy="2630487"/>
            </a:xfrm>
          </p:grpSpPr>
          <p:sp>
            <p:nvSpPr>
              <p:cNvPr id="75" name="kite piece"/>
              <p:cNvSpPr>
                <a:spLocks/>
              </p:cNvSpPr>
              <p:nvPr/>
            </p:nvSpPr>
            <p:spPr bwMode="auto">
              <a:xfrm>
                <a:off x="4422775" y="128588"/>
                <a:ext cx="1468438" cy="987425"/>
              </a:xfrm>
              <a:custGeom>
                <a:avLst/>
                <a:gdLst>
                  <a:gd name="T0" fmla="*/ 925 w 925"/>
                  <a:gd name="T1" fmla="*/ 0 h 622"/>
                  <a:gd name="T2" fmla="*/ 0 w 925"/>
                  <a:gd name="T3" fmla="*/ 320 h 622"/>
                  <a:gd name="T4" fmla="*/ 0 w 925"/>
                  <a:gd name="T5" fmla="*/ 320 h 622"/>
                  <a:gd name="T6" fmla="*/ 621 w 925"/>
                  <a:gd name="T7" fmla="*/ 622 h 622"/>
                  <a:gd name="T8" fmla="*/ 925 w 925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622">
                    <a:moveTo>
                      <a:pt x="925" y="0"/>
                    </a:moveTo>
                    <a:lnTo>
                      <a:pt x="0" y="320"/>
                    </a:lnTo>
                    <a:lnTo>
                      <a:pt x="0" y="320"/>
                    </a:lnTo>
                    <a:lnTo>
                      <a:pt x="621" y="622"/>
                    </a:lnTo>
                    <a:lnTo>
                      <a:pt x="92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kite piece"/>
              <p:cNvSpPr>
                <a:spLocks/>
              </p:cNvSpPr>
              <p:nvPr/>
            </p:nvSpPr>
            <p:spPr bwMode="auto">
              <a:xfrm>
                <a:off x="5415756" y="128588"/>
                <a:ext cx="985838" cy="1465262"/>
              </a:xfrm>
              <a:custGeom>
                <a:avLst/>
                <a:gdLst>
                  <a:gd name="T0" fmla="*/ 621 w 621"/>
                  <a:gd name="T1" fmla="*/ 923 h 923"/>
                  <a:gd name="T2" fmla="*/ 621 w 621"/>
                  <a:gd name="T3" fmla="*/ 923 h 923"/>
                  <a:gd name="T4" fmla="*/ 304 w 621"/>
                  <a:gd name="T5" fmla="*/ 0 h 923"/>
                  <a:gd name="T6" fmla="*/ 0 w 621"/>
                  <a:gd name="T7" fmla="*/ 622 h 923"/>
                  <a:gd name="T8" fmla="*/ 621 w 621"/>
                  <a:gd name="T9" fmla="*/ 92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923">
                    <a:moveTo>
                      <a:pt x="621" y="923"/>
                    </a:moveTo>
                    <a:lnTo>
                      <a:pt x="621" y="923"/>
                    </a:lnTo>
                    <a:lnTo>
                      <a:pt x="304" y="0"/>
                    </a:lnTo>
                    <a:lnTo>
                      <a:pt x="0" y="622"/>
                    </a:lnTo>
                    <a:lnTo>
                      <a:pt x="621" y="92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kite piece"/>
              <p:cNvSpPr>
                <a:spLocks/>
              </p:cNvSpPr>
              <p:nvPr/>
            </p:nvSpPr>
            <p:spPr bwMode="auto">
              <a:xfrm>
                <a:off x="4611688" y="1116013"/>
                <a:ext cx="1782763" cy="1643062"/>
              </a:xfrm>
              <a:custGeom>
                <a:avLst/>
                <a:gdLst>
                  <a:gd name="T0" fmla="*/ 502 w 1123"/>
                  <a:gd name="T1" fmla="*/ 0 h 1035"/>
                  <a:gd name="T2" fmla="*/ 0 w 1123"/>
                  <a:gd name="T3" fmla="*/ 1035 h 1035"/>
                  <a:gd name="T4" fmla="*/ 1123 w 1123"/>
                  <a:gd name="T5" fmla="*/ 301 h 1035"/>
                  <a:gd name="T6" fmla="*/ 502 w 1123"/>
                  <a:gd name="T7" fmla="*/ 0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3" h="1035">
                    <a:moveTo>
                      <a:pt x="502" y="0"/>
                    </a:moveTo>
                    <a:lnTo>
                      <a:pt x="0" y="1035"/>
                    </a:lnTo>
                    <a:lnTo>
                      <a:pt x="1123" y="301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kite piece"/>
              <p:cNvSpPr>
                <a:spLocks/>
              </p:cNvSpPr>
              <p:nvPr/>
            </p:nvSpPr>
            <p:spPr bwMode="auto">
              <a:xfrm>
                <a:off x="4420394" y="636588"/>
                <a:ext cx="985838" cy="2122487"/>
              </a:xfrm>
              <a:custGeom>
                <a:avLst/>
                <a:gdLst>
                  <a:gd name="T0" fmla="*/ 0 w 621"/>
                  <a:gd name="T1" fmla="*/ 0 h 1337"/>
                  <a:gd name="T2" fmla="*/ 119 w 621"/>
                  <a:gd name="T3" fmla="*/ 1337 h 1337"/>
                  <a:gd name="T4" fmla="*/ 621 w 621"/>
                  <a:gd name="T5" fmla="*/ 302 h 1337"/>
                  <a:gd name="T6" fmla="*/ 0 w 621"/>
                  <a:gd name="T7" fmla="*/ 0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1" h="1337">
                    <a:moveTo>
                      <a:pt x="0" y="0"/>
                    </a:moveTo>
                    <a:lnTo>
                      <a:pt x="119" y="1337"/>
                    </a:lnTo>
                    <a:lnTo>
                      <a:pt x="6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9" name="kite string"/>
            <p:cNvSpPr>
              <a:spLocks/>
            </p:cNvSpPr>
            <p:nvPr/>
          </p:nvSpPr>
          <p:spPr bwMode="auto">
            <a:xfrm>
              <a:off x="4421188" y="638175"/>
              <a:ext cx="1965325" cy="966787"/>
            </a:xfrm>
            <a:custGeom>
              <a:avLst/>
              <a:gdLst>
                <a:gd name="T0" fmla="*/ 613 w 616"/>
                <a:gd name="T1" fmla="*/ 303 h 303"/>
                <a:gd name="T2" fmla="*/ 613 w 616"/>
                <a:gd name="T3" fmla="*/ 303 h 303"/>
                <a:gd name="T4" fmla="*/ 274 w 616"/>
                <a:gd name="T5" fmla="*/ 289 h 303"/>
                <a:gd name="T6" fmla="*/ 272 w 616"/>
                <a:gd name="T7" fmla="*/ 288 h 303"/>
                <a:gd name="T8" fmla="*/ 1 w 616"/>
                <a:gd name="T9" fmla="*/ 4 h 303"/>
                <a:gd name="T10" fmla="*/ 1 w 616"/>
                <a:gd name="T11" fmla="*/ 1 h 303"/>
                <a:gd name="T12" fmla="*/ 4 w 616"/>
                <a:gd name="T13" fmla="*/ 1 h 303"/>
                <a:gd name="T14" fmla="*/ 275 w 616"/>
                <a:gd name="T15" fmla="*/ 284 h 303"/>
                <a:gd name="T16" fmla="*/ 614 w 616"/>
                <a:gd name="T17" fmla="*/ 298 h 303"/>
                <a:gd name="T18" fmla="*/ 616 w 616"/>
                <a:gd name="T19" fmla="*/ 301 h 303"/>
                <a:gd name="T20" fmla="*/ 613 w 616"/>
                <a:gd name="T21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6" h="303">
                  <a:moveTo>
                    <a:pt x="613" y="303"/>
                  </a:moveTo>
                  <a:cubicBezTo>
                    <a:pt x="613" y="303"/>
                    <a:pt x="613" y="303"/>
                    <a:pt x="613" y="30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73" y="289"/>
                    <a:pt x="273" y="288"/>
                    <a:pt x="272" y="28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275" y="284"/>
                    <a:pt x="275" y="284"/>
                    <a:pt x="275" y="284"/>
                  </a:cubicBezTo>
                  <a:cubicBezTo>
                    <a:pt x="614" y="298"/>
                    <a:pt x="614" y="298"/>
                    <a:pt x="614" y="298"/>
                  </a:cubicBezTo>
                  <a:cubicBezTo>
                    <a:pt x="615" y="298"/>
                    <a:pt x="616" y="299"/>
                    <a:pt x="616" y="301"/>
                  </a:cubicBezTo>
                  <a:cubicBezTo>
                    <a:pt x="616" y="302"/>
                    <a:pt x="615" y="303"/>
                    <a:pt x="613" y="3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kite string"/>
            <p:cNvSpPr>
              <a:spLocks/>
            </p:cNvSpPr>
            <p:nvPr/>
          </p:nvSpPr>
          <p:spPr bwMode="auto">
            <a:xfrm>
              <a:off x="238126" y="1544637"/>
              <a:ext cx="5064125" cy="5362575"/>
            </a:xfrm>
            <a:custGeom>
              <a:avLst/>
              <a:gdLst>
                <a:gd name="T0" fmla="*/ 3 w 1587"/>
                <a:gd name="T1" fmla="*/ 1680 h 1680"/>
                <a:gd name="T2" fmla="*/ 1 w 1587"/>
                <a:gd name="T3" fmla="*/ 1680 h 1680"/>
                <a:gd name="T4" fmla="*/ 1 w 1587"/>
                <a:gd name="T5" fmla="*/ 1676 h 1680"/>
                <a:gd name="T6" fmla="*/ 1583 w 1587"/>
                <a:gd name="T7" fmla="*/ 1 h 1680"/>
                <a:gd name="T8" fmla="*/ 1586 w 1587"/>
                <a:gd name="T9" fmla="*/ 1 h 1680"/>
                <a:gd name="T10" fmla="*/ 1587 w 1587"/>
                <a:gd name="T11" fmla="*/ 4 h 1680"/>
                <a:gd name="T12" fmla="*/ 5 w 1587"/>
                <a:gd name="T13" fmla="*/ 1680 h 1680"/>
                <a:gd name="T14" fmla="*/ 3 w 1587"/>
                <a:gd name="T15" fmla="*/ 168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7" h="1680">
                  <a:moveTo>
                    <a:pt x="3" y="1680"/>
                  </a:moveTo>
                  <a:cubicBezTo>
                    <a:pt x="2" y="1680"/>
                    <a:pt x="2" y="1680"/>
                    <a:pt x="1" y="1680"/>
                  </a:cubicBezTo>
                  <a:cubicBezTo>
                    <a:pt x="0" y="1679"/>
                    <a:pt x="0" y="1677"/>
                    <a:pt x="1" y="1676"/>
                  </a:cubicBezTo>
                  <a:cubicBezTo>
                    <a:pt x="1583" y="1"/>
                    <a:pt x="1583" y="1"/>
                    <a:pt x="1583" y="1"/>
                  </a:cubicBezTo>
                  <a:cubicBezTo>
                    <a:pt x="1584" y="0"/>
                    <a:pt x="1586" y="0"/>
                    <a:pt x="1586" y="1"/>
                  </a:cubicBezTo>
                  <a:cubicBezTo>
                    <a:pt x="1587" y="1"/>
                    <a:pt x="1587" y="3"/>
                    <a:pt x="1587" y="4"/>
                  </a:cubicBezTo>
                  <a:cubicBezTo>
                    <a:pt x="5" y="1680"/>
                    <a:pt x="5" y="1680"/>
                    <a:pt x="5" y="1680"/>
                  </a:cubicBezTo>
                  <a:cubicBezTo>
                    <a:pt x="4" y="1680"/>
                    <a:pt x="4" y="1680"/>
                    <a:pt x="3" y="16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597647" y="882397"/>
            <a:ext cx="33904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Never DIG </a:t>
            </a:r>
            <a:endParaRPr lang="en-US" sz="2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around </a:t>
            </a:r>
          </a:p>
          <a:p>
            <a:pPr algn="ctr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power lines</a:t>
            </a:r>
            <a:endParaRPr lang="en-US" sz="25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186" y="4833072"/>
            <a:ext cx="2295525" cy="131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kite point three"/>
          <p:cNvSpPr txBox="1"/>
          <p:nvPr/>
        </p:nvSpPr>
        <p:spPr>
          <a:xfrm>
            <a:off x="245551" y="4762230"/>
            <a:ext cx="36364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Never CLIMB </a:t>
            </a:r>
            <a:endParaRPr lang="en-US" sz="2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trees 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around </a:t>
            </a:r>
            <a:endParaRPr lang="en-US" sz="2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power 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lines!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8769" y="4309974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Never THROW </a:t>
            </a:r>
            <a:endParaRPr lang="en-US" sz="2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things 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around </a:t>
            </a:r>
            <a:endParaRPr lang="en-US" sz="2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power lines</a:t>
            </a:r>
            <a:endParaRPr lang="en-US" sz="25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construction puzzles"/>
          <p:cNvSpPr txBox="1"/>
          <p:nvPr/>
        </p:nvSpPr>
        <p:spPr>
          <a:xfrm>
            <a:off x="-2241944" y="36143"/>
            <a:ext cx="8563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</a:t>
            </a:r>
            <a:r>
              <a:rPr lang="en-US" sz="5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r>
              <a:rPr lang="en-US" sz="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  <a:r>
              <a:rPr lang="en-US" sz="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5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US" sz="5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</a:t>
            </a:r>
            <a:r>
              <a:rPr lang="en-US" sz="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</a:t>
            </a:r>
            <a:endParaRPr lang="en-US" sz="5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construction puzzles"/>
          <p:cNvSpPr txBox="1"/>
          <p:nvPr/>
        </p:nvSpPr>
        <p:spPr>
          <a:xfrm>
            <a:off x="-2458739" y="638329"/>
            <a:ext cx="8563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outside</a:t>
            </a:r>
            <a:endParaRPr lang="en-US" sz="3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36" grpId="0"/>
      <p:bldP spid="4" grpId="0"/>
      <p:bldP spid="41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construction">
      <a:dk1>
        <a:sysClr val="windowText" lastClr="000000"/>
      </a:dk1>
      <a:lt1>
        <a:sysClr val="window" lastClr="FFFFFF"/>
      </a:lt1>
      <a:dk2>
        <a:srgbClr val="6C4832"/>
      </a:dk2>
      <a:lt2>
        <a:srgbClr val="DBB76F"/>
      </a:lt2>
      <a:accent1>
        <a:srgbClr val="FFCA08"/>
      </a:accent1>
      <a:accent2>
        <a:srgbClr val="F8931D"/>
      </a:accent2>
      <a:accent3>
        <a:srgbClr val="EF5011"/>
      </a:accent3>
      <a:accent4>
        <a:srgbClr val="F4EA1C"/>
      </a:accent4>
      <a:accent5>
        <a:srgbClr val="CA1C1C"/>
      </a:accent5>
      <a:accent6>
        <a:srgbClr val="0C3F6A"/>
      </a:accent6>
      <a:hlink>
        <a:srgbClr val="2998E3"/>
      </a:hlink>
      <a:folHlink>
        <a:srgbClr val="7F723D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5329</TotalTime>
  <Words>442</Words>
  <Application>Microsoft Office PowerPoint</Application>
  <PresentationFormat>On-screen Show (4:3)</PresentationFormat>
  <Paragraphs>96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Eras Bold ITC</vt:lpstr>
      <vt:lpstr>Eras Light ITC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Brittany Marsh</cp:lastModifiedBy>
  <cp:revision>202</cp:revision>
  <dcterms:created xsi:type="dcterms:W3CDTF">2014-12-03T20:29:28Z</dcterms:created>
  <dcterms:modified xsi:type="dcterms:W3CDTF">2016-03-01T17:24:57Z</dcterms:modified>
</cp:coreProperties>
</file>